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Lst>
  <p:sldSz cy="10691800" cx="7559675"/>
  <p:notesSz cx="6858000" cy="9144000"/>
  <p:embeddedFontLst>
    <p:embeddedFont>
      <p:font typeface="Roboto"/>
      <p:regular r:id="rId12"/>
      <p:bold r:id="rId13"/>
      <p:italic r:id="rId14"/>
      <p:boldItalic r:id="rId15"/>
    </p:embeddedFont>
    <p:embeddedFont>
      <p:font typeface="Open Sans"/>
      <p:regular r:id="rId16"/>
      <p:bold r:id="rId17"/>
      <p:italic r:id="rId18"/>
      <p:boldItalic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0" roundtripDataSignature="AMtx7mgZBf5QDnP9Nnf1p9mijNUS3CruR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customschemas.google.com/relationships/presentationmetadata" Target="meta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font" Target="fonts/Roboto-bold.fntdata"/><Relationship Id="rId12" Type="http://schemas.openxmlformats.org/officeDocument/2006/relationships/font" Target="fonts/Roboto-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Roboto-boldItalic.fntdata"/><Relationship Id="rId14" Type="http://schemas.openxmlformats.org/officeDocument/2006/relationships/font" Target="fonts/Roboto-italic.fntdata"/><Relationship Id="rId17" Type="http://schemas.openxmlformats.org/officeDocument/2006/relationships/font" Target="fonts/OpenSans-bold.fntdata"/><Relationship Id="rId16" Type="http://schemas.openxmlformats.org/officeDocument/2006/relationships/font" Target="fonts/OpenSans-regular.fntdata"/><Relationship Id="rId5" Type="http://schemas.openxmlformats.org/officeDocument/2006/relationships/slide" Target="slides/slide1.xml"/><Relationship Id="rId19" Type="http://schemas.openxmlformats.org/officeDocument/2006/relationships/font" Target="fonts/OpenSans-boldItalic.fntdata"/><Relationship Id="rId6" Type="http://schemas.openxmlformats.org/officeDocument/2006/relationships/slide" Target="slides/slide2.xml"/><Relationship Id="rId18" Type="http://schemas.openxmlformats.org/officeDocument/2006/relationships/font" Target="fonts/OpenSans-italic.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ef45835323_1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ef45835323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ef45835323_1_1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ef45835323_1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ef45835323_1_15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ef45835323_1_1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ef45835323_1_16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ef45835323_1_1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ef45835323_1_17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ef45835323_1_1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ef45835323_1_35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ef45835323_1_3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3"/>
          <p:cNvSpPr txBox="1"/>
          <p:nvPr>
            <p:ph type="ctrTitle"/>
          </p:nvPr>
        </p:nvSpPr>
        <p:spPr>
          <a:xfrm>
            <a:off x="566976" y="1749795"/>
            <a:ext cx="6425724" cy="3722335"/>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4960"/>
              <a:buFont typeface="Calibri"/>
              <a:buNone/>
              <a:defRPr sz="496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3"/>
          <p:cNvSpPr txBox="1"/>
          <p:nvPr>
            <p:ph idx="1" type="subTitle"/>
          </p:nvPr>
        </p:nvSpPr>
        <p:spPr>
          <a:xfrm>
            <a:off x="944960" y="5615678"/>
            <a:ext cx="5669756" cy="2581379"/>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827"/>
              </a:spcBef>
              <a:spcAft>
                <a:spcPts val="0"/>
              </a:spcAft>
              <a:buClr>
                <a:schemeClr val="dk1"/>
              </a:buClr>
              <a:buSzPts val="1984"/>
              <a:buNone/>
              <a:defRPr sz="1984"/>
            </a:lvl1pPr>
            <a:lvl2pPr lvl="1" algn="ctr">
              <a:lnSpc>
                <a:spcPct val="90000"/>
              </a:lnSpc>
              <a:spcBef>
                <a:spcPts val="413"/>
              </a:spcBef>
              <a:spcAft>
                <a:spcPts val="0"/>
              </a:spcAft>
              <a:buClr>
                <a:schemeClr val="dk1"/>
              </a:buClr>
              <a:buSzPts val="1653"/>
              <a:buNone/>
              <a:defRPr sz="1653"/>
            </a:lvl2pPr>
            <a:lvl3pPr lvl="2" algn="ctr">
              <a:lnSpc>
                <a:spcPct val="90000"/>
              </a:lnSpc>
              <a:spcBef>
                <a:spcPts val="413"/>
              </a:spcBef>
              <a:spcAft>
                <a:spcPts val="0"/>
              </a:spcAft>
              <a:buClr>
                <a:schemeClr val="dk1"/>
              </a:buClr>
              <a:buSzPts val="1488"/>
              <a:buNone/>
              <a:defRPr sz="1488"/>
            </a:lvl3pPr>
            <a:lvl4pPr lvl="3" algn="ctr">
              <a:lnSpc>
                <a:spcPct val="90000"/>
              </a:lnSpc>
              <a:spcBef>
                <a:spcPts val="413"/>
              </a:spcBef>
              <a:spcAft>
                <a:spcPts val="0"/>
              </a:spcAft>
              <a:buClr>
                <a:schemeClr val="dk1"/>
              </a:buClr>
              <a:buSzPts val="1323"/>
              <a:buNone/>
              <a:defRPr sz="1323"/>
            </a:lvl4pPr>
            <a:lvl5pPr lvl="4" algn="ctr">
              <a:lnSpc>
                <a:spcPct val="90000"/>
              </a:lnSpc>
              <a:spcBef>
                <a:spcPts val="413"/>
              </a:spcBef>
              <a:spcAft>
                <a:spcPts val="0"/>
              </a:spcAft>
              <a:buClr>
                <a:schemeClr val="dk1"/>
              </a:buClr>
              <a:buSzPts val="1323"/>
              <a:buNone/>
              <a:defRPr sz="1323"/>
            </a:lvl5pPr>
            <a:lvl6pPr lvl="5" algn="ctr">
              <a:lnSpc>
                <a:spcPct val="90000"/>
              </a:lnSpc>
              <a:spcBef>
                <a:spcPts val="413"/>
              </a:spcBef>
              <a:spcAft>
                <a:spcPts val="0"/>
              </a:spcAft>
              <a:buClr>
                <a:schemeClr val="dk1"/>
              </a:buClr>
              <a:buSzPts val="1323"/>
              <a:buNone/>
              <a:defRPr sz="1323"/>
            </a:lvl6pPr>
            <a:lvl7pPr lvl="6" algn="ctr">
              <a:lnSpc>
                <a:spcPct val="90000"/>
              </a:lnSpc>
              <a:spcBef>
                <a:spcPts val="413"/>
              </a:spcBef>
              <a:spcAft>
                <a:spcPts val="0"/>
              </a:spcAft>
              <a:buClr>
                <a:schemeClr val="dk1"/>
              </a:buClr>
              <a:buSzPts val="1323"/>
              <a:buNone/>
              <a:defRPr sz="1323"/>
            </a:lvl7pPr>
            <a:lvl8pPr lvl="7" algn="ctr">
              <a:lnSpc>
                <a:spcPct val="90000"/>
              </a:lnSpc>
              <a:spcBef>
                <a:spcPts val="413"/>
              </a:spcBef>
              <a:spcAft>
                <a:spcPts val="0"/>
              </a:spcAft>
              <a:buClr>
                <a:schemeClr val="dk1"/>
              </a:buClr>
              <a:buSzPts val="1323"/>
              <a:buNone/>
              <a:defRPr sz="1323"/>
            </a:lvl8pPr>
            <a:lvl9pPr lvl="8" algn="ctr">
              <a:lnSpc>
                <a:spcPct val="90000"/>
              </a:lnSpc>
              <a:spcBef>
                <a:spcPts val="413"/>
              </a:spcBef>
              <a:spcAft>
                <a:spcPts val="0"/>
              </a:spcAft>
              <a:buClr>
                <a:schemeClr val="dk1"/>
              </a:buClr>
              <a:buSzPts val="1323"/>
              <a:buNone/>
              <a:defRPr sz="1323"/>
            </a:lvl9pPr>
          </a:lstStyle>
          <a:p/>
        </p:txBody>
      </p:sp>
      <p:sp>
        <p:nvSpPr>
          <p:cNvPr id="14" name="Google Shape;14;p3"/>
          <p:cNvSpPr txBox="1"/>
          <p:nvPr>
            <p:ph idx="10" type="dt"/>
          </p:nvPr>
        </p:nvSpPr>
        <p:spPr>
          <a:xfrm>
            <a:off x="519728" y="9909729"/>
            <a:ext cx="1700927" cy="56924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3"/>
          <p:cNvSpPr txBox="1"/>
          <p:nvPr>
            <p:ph idx="11" type="ftr"/>
          </p:nvPr>
        </p:nvSpPr>
        <p:spPr>
          <a:xfrm>
            <a:off x="2504143" y="9909729"/>
            <a:ext cx="2551390" cy="56924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3"/>
          <p:cNvSpPr txBox="1"/>
          <p:nvPr>
            <p:ph idx="12" type="sldNum"/>
          </p:nvPr>
        </p:nvSpPr>
        <p:spPr>
          <a:xfrm>
            <a:off x="5339020" y="9909729"/>
            <a:ext cx="1700927" cy="56924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2"/>
          <p:cNvSpPr txBox="1"/>
          <p:nvPr>
            <p:ph type="title"/>
          </p:nvPr>
        </p:nvSpPr>
        <p:spPr>
          <a:xfrm>
            <a:off x="519728" y="569242"/>
            <a:ext cx="6520220" cy="206659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2"/>
          <p:cNvSpPr txBox="1"/>
          <p:nvPr>
            <p:ph idx="1" type="body"/>
          </p:nvPr>
        </p:nvSpPr>
        <p:spPr>
          <a:xfrm rot="5400000">
            <a:off x="387909" y="2978019"/>
            <a:ext cx="6783857" cy="652022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827"/>
              </a:spcBef>
              <a:spcAft>
                <a:spcPts val="0"/>
              </a:spcAft>
              <a:buClr>
                <a:schemeClr val="dk1"/>
              </a:buClr>
              <a:buSzPts val="1800"/>
              <a:buChar char="•"/>
              <a:defRPr/>
            </a:lvl1pPr>
            <a:lvl2pPr indent="-342900" lvl="1" marL="914400" algn="l">
              <a:lnSpc>
                <a:spcPct val="90000"/>
              </a:lnSpc>
              <a:spcBef>
                <a:spcPts val="413"/>
              </a:spcBef>
              <a:spcAft>
                <a:spcPts val="0"/>
              </a:spcAft>
              <a:buClr>
                <a:schemeClr val="dk1"/>
              </a:buClr>
              <a:buSzPts val="1800"/>
              <a:buChar char="•"/>
              <a:defRPr/>
            </a:lvl2pPr>
            <a:lvl3pPr indent="-342900" lvl="2" marL="1371600" algn="l">
              <a:lnSpc>
                <a:spcPct val="90000"/>
              </a:lnSpc>
              <a:spcBef>
                <a:spcPts val="413"/>
              </a:spcBef>
              <a:spcAft>
                <a:spcPts val="0"/>
              </a:spcAft>
              <a:buClr>
                <a:schemeClr val="dk1"/>
              </a:buClr>
              <a:buSzPts val="1800"/>
              <a:buChar char="•"/>
              <a:defRPr/>
            </a:lvl3pPr>
            <a:lvl4pPr indent="-342900" lvl="3" marL="1828800" algn="l">
              <a:lnSpc>
                <a:spcPct val="90000"/>
              </a:lnSpc>
              <a:spcBef>
                <a:spcPts val="413"/>
              </a:spcBef>
              <a:spcAft>
                <a:spcPts val="0"/>
              </a:spcAft>
              <a:buClr>
                <a:schemeClr val="dk1"/>
              </a:buClr>
              <a:buSzPts val="1800"/>
              <a:buChar char="•"/>
              <a:defRPr/>
            </a:lvl4pPr>
            <a:lvl5pPr indent="-342900" lvl="4" marL="2286000" algn="l">
              <a:lnSpc>
                <a:spcPct val="90000"/>
              </a:lnSpc>
              <a:spcBef>
                <a:spcPts val="413"/>
              </a:spcBef>
              <a:spcAft>
                <a:spcPts val="0"/>
              </a:spcAft>
              <a:buClr>
                <a:schemeClr val="dk1"/>
              </a:buClr>
              <a:buSzPts val="1800"/>
              <a:buChar char="•"/>
              <a:defRPr/>
            </a:lvl5pPr>
            <a:lvl6pPr indent="-342900" lvl="5" marL="2743200" algn="l">
              <a:lnSpc>
                <a:spcPct val="90000"/>
              </a:lnSpc>
              <a:spcBef>
                <a:spcPts val="413"/>
              </a:spcBef>
              <a:spcAft>
                <a:spcPts val="0"/>
              </a:spcAft>
              <a:buClr>
                <a:schemeClr val="dk1"/>
              </a:buClr>
              <a:buSzPts val="1800"/>
              <a:buChar char="•"/>
              <a:defRPr/>
            </a:lvl6pPr>
            <a:lvl7pPr indent="-342900" lvl="6" marL="3200400" algn="l">
              <a:lnSpc>
                <a:spcPct val="90000"/>
              </a:lnSpc>
              <a:spcBef>
                <a:spcPts val="413"/>
              </a:spcBef>
              <a:spcAft>
                <a:spcPts val="0"/>
              </a:spcAft>
              <a:buClr>
                <a:schemeClr val="dk1"/>
              </a:buClr>
              <a:buSzPts val="1800"/>
              <a:buChar char="•"/>
              <a:defRPr/>
            </a:lvl7pPr>
            <a:lvl8pPr indent="-342900" lvl="7" marL="3657600" algn="l">
              <a:lnSpc>
                <a:spcPct val="90000"/>
              </a:lnSpc>
              <a:spcBef>
                <a:spcPts val="413"/>
              </a:spcBef>
              <a:spcAft>
                <a:spcPts val="0"/>
              </a:spcAft>
              <a:buClr>
                <a:schemeClr val="dk1"/>
              </a:buClr>
              <a:buSzPts val="1800"/>
              <a:buChar char="•"/>
              <a:defRPr/>
            </a:lvl8pPr>
            <a:lvl9pPr indent="-342900" lvl="8" marL="4114800" algn="l">
              <a:lnSpc>
                <a:spcPct val="90000"/>
              </a:lnSpc>
              <a:spcBef>
                <a:spcPts val="413"/>
              </a:spcBef>
              <a:spcAft>
                <a:spcPts val="0"/>
              </a:spcAft>
              <a:buClr>
                <a:schemeClr val="dk1"/>
              </a:buClr>
              <a:buSzPts val="1800"/>
              <a:buChar char="•"/>
              <a:defRPr/>
            </a:lvl9pPr>
          </a:lstStyle>
          <a:p/>
        </p:txBody>
      </p:sp>
      <p:sp>
        <p:nvSpPr>
          <p:cNvPr id="71" name="Google Shape;71;p12"/>
          <p:cNvSpPr txBox="1"/>
          <p:nvPr>
            <p:ph idx="10" type="dt"/>
          </p:nvPr>
        </p:nvSpPr>
        <p:spPr>
          <a:xfrm>
            <a:off x="519728" y="9909729"/>
            <a:ext cx="1700927" cy="56924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2"/>
          <p:cNvSpPr txBox="1"/>
          <p:nvPr>
            <p:ph idx="11" type="ftr"/>
          </p:nvPr>
        </p:nvSpPr>
        <p:spPr>
          <a:xfrm>
            <a:off x="2504143" y="9909729"/>
            <a:ext cx="2551390" cy="56924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2"/>
          <p:cNvSpPr txBox="1"/>
          <p:nvPr>
            <p:ph idx="12" type="sldNum"/>
          </p:nvPr>
        </p:nvSpPr>
        <p:spPr>
          <a:xfrm>
            <a:off x="5339020" y="9909729"/>
            <a:ext cx="1700927" cy="56924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3"/>
          <p:cNvSpPr txBox="1"/>
          <p:nvPr>
            <p:ph type="title"/>
          </p:nvPr>
        </p:nvSpPr>
        <p:spPr>
          <a:xfrm rot="5400000">
            <a:off x="1694512" y="4284621"/>
            <a:ext cx="9060817" cy="163005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3"/>
          <p:cNvSpPr txBox="1"/>
          <p:nvPr>
            <p:ph idx="1" type="body"/>
          </p:nvPr>
        </p:nvSpPr>
        <p:spPr>
          <a:xfrm rot="5400000">
            <a:off x="-1612846" y="2701814"/>
            <a:ext cx="9060817" cy="4795669"/>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827"/>
              </a:spcBef>
              <a:spcAft>
                <a:spcPts val="0"/>
              </a:spcAft>
              <a:buClr>
                <a:schemeClr val="dk1"/>
              </a:buClr>
              <a:buSzPts val="1800"/>
              <a:buChar char="•"/>
              <a:defRPr/>
            </a:lvl1pPr>
            <a:lvl2pPr indent="-342900" lvl="1" marL="914400" algn="l">
              <a:lnSpc>
                <a:spcPct val="90000"/>
              </a:lnSpc>
              <a:spcBef>
                <a:spcPts val="413"/>
              </a:spcBef>
              <a:spcAft>
                <a:spcPts val="0"/>
              </a:spcAft>
              <a:buClr>
                <a:schemeClr val="dk1"/>
              </a:buClr>
              <a:buSzPts val="1800"/>
              <a:buChar char="•"/>
              <a:defRPr/>
            </a:lvl2pPr>
            <a:lvl3pPr indent="-342900" lvl="2" marL="1371600" algn="l">
              <a:lnSpc>
                <a:spcPct val="90000"/>
              </a:lnSpc>
              <a:spcBef>
                <a:spcPts val="413"/>
              </a:spcBef>
              <a:spcAft>
                <a:spcPts val="0"/>
              </a:spcAft>
              <a:buClr>
                <a:schemeClr val="dk1"/>
              </a:buClr>
              <a:buSzPts val="1800"/>
              <a:buChar char="•"/>
              <a:defRPr/>
            </a:lvl3pPr>
            <a:lvl4pPr indent="-342900" lvl="3" marL="1828800" algn="l">
              <a:lnSpc>
                <a:spcPct val="90000"/>
              </a:lnSpc>
              <a:spcBef>
                <a:spcPts val="413"/>
              </a:spcBef>
              <a:spcAft>
                <a:spcPts val="0"/>
              </a:spcAft>
              <a:buClr>
                <a:schemeClr val="dk1"/>
              </a:buClr>
              <a:buSzPts val="1800"/>
              <a:buChar char="•"/>
              <a:defRPr/>
            </a:lvl4pPr>
            <a:lvl5pPr indent="-342900" lvl="4" marL="2286000" algn="l">
              <a:lnSpc>
                <a:spcPct val="90000"/>
              </a:lnSpc>
              <a:spcBef>
                <a:spcPts val="413"/>
              </a:spcBef>
              <a:spcAft>
                <a:spcPts val="0"/>
              </a:spcAft>
              <a:buClr>
                <a:schemeClr val="dk1"/>
              </a:buClr>
              <a:buSzPts val="1800"/>
              <a:buChar char="•"/>
              <a:defRPr/>
            </a:lvl5pPr>
            <a:lvl6pPr indent="-342900" lvl="5" marL="2743200" algn="l">
              <a:lnSpc>
                <a:spcPct val="90000"/>
              </a:lnSpc>
              <a:spcBef>
                <a:spcPts val="413"/>
              </a:spcBef>
              <a:spcAft>
                <a:spcPts val="0"/>
              </a:spcAft>
              <a:buClr>
                <a:schemeClr val="dk1"/>
              </a:buClr>
              <a:buSzPts val="1800"/>
              <a:buChar char="•"/>
              <a:defRPr/>
            </a:lvl6pPr>
            <a:lvl7pPr indent="-342900" lvl="6" marL="3200400" algn="l">
              <a:lnSpc>
                <a:spcPct val="90000"/>
              </a:lnSpc>
              <a:spcBef>
                <a:spcPts val="413"/>
              </a:spcBef>
              <a:spcAft>
                <a:spcPts val="0"/>
              </a:spcAft>
              <a:buClr>
                <a:schemeClr val="dk1"/>
              </a:buClr>
              <a:buSzPts val="1800"/>
              <a:buChar char="•"/>
              <a:defRPr/>
            </a:lvl7pPr>
            <a:lvl8pPr indent="-342900" lvl="7" marL="3657600" algn="l">
              <a:lnSpc>
                <a:spcPct val="90000"/>
              </a:lnSpc>
              <a:spcBef>
                <a:spcPts val="413"/>
              </a:spcBef>
              <a:spcAft>
                <a:spcPts val="0"/>
              </a:spcAft>
              <a:buClr>
                <a:schemeClr val="dk1"/>
              </a:buClr>
              <a:buSzPts val="1800"/>
              <a:buChar char="•"/>
              <a:defRPr/>
            </a:lvl8pPr>
            <a:lvl9pPr indent="-342900" lvl="8" marL="4114800" algn="l">
              <a:lnSpc>
                <a:spcPct val="90000"/>
              </a:lnSpc>
              <a:spcBef>
                <a:spcPts val="413"/>
              </a:spcBef>
              <a:spcAft>
                <a:spcPts val="0"/>
              </a:spcAft>
              <a:buClr>
                <a:schemeClr val="dk1"/>
              </a:buClr>
              <a:buSzPts val="1800"/>
              <a:buChar char="•"/>
              <a:defRPr/>
            </a:lvl9pPr>
          </a:lstStyle>
          <a:p/>
        </p:txBody>
      </p:sp>
      <p:sp>
        <p:nvSpPr>
          <p:cNvPr id="77" name="Google Shape;77;p13"/>
          <p:cNvSpPr txBox="1"/>
          <p:nvPr>
            <p:ph idx="10" type="dt"/>
          </p:nvPr>
        </p:nvSpPr>
        <p:spPr>
          <a:xfrm>
            <a:off x="519728" y="9909729"/>
            <a:ext cx="1700927" cy="56924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3"/>
          <p:cNvSpPr txBox="1"/>
          <p:nvPr>
            <p:ph idx="11" type="ftr"/>
          </p:nvPr>
        </p:nvSpPr>
        <p:spPr>
          <a:xfrm>
            <a:off x="2504143" y="9909729"/>
            <a:ext cx="2551390" cy="56924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3"/>
          <p:cNvSpPr txBox="1"/>
          <p:nvPr>
            <p:ph idx="12" type="sldNum"/>
          </p:nvPr>
        </p:nvSpPr>
        <p:spPr>
          <a:xfrm>
            <a:off x="5339020" y="9909729"/>
            <a:ext cx="1700927" cy="56924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4"/>
          <p:cNvSpPr txBox="1"/>
          <p:nvPr>
            <p:ph type="title"/>
          </p:nvPr>
        </p:nvSpPr>
        <p:spPr>
          <a:xfrm>
            <a:off x="519728" y="569242"/>
            <a:ext cx="6520220" cy="206659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4"/>
          <p:cNvSpPr txBox="1"/>
          <p:nvPr>
            <p:ph idx="1" type="body"/>
          </p:nvPr>
        </p:nvSpPr>
        <p:spPr>
          <a:xfrm>
            <a:off x="519728" y="2846200"/>
            <a:ext cx="6520220" cy="6783857"/>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827"/>
              </a:spcBef>
              <a:spcAft>
                <a:spcPts val="0"/>
              </a:spcAft>
              <a:buClr>
                <a:schemeClr val="dk1"/>
              </a:buClr>
              <a:buSzPts val="1800"/>
              <a:buChar char="•"/>
              <a:defRPr/>
            </a:lvl1pPr>
            <a:lvl2pPr indent="-342900" lvl="1" marL="914400" algn="l">
              <a:lnSpc>
                <a:spcPct val="90000"/>
              </a:lnSpc>
              <a:spcBef>
                <a:spcPts val="413"/>
              </a:spcBef>
              <a:spcAft>
                <a:spcPts val="0"/>
              </a:spcAft>
              <a:buClr>
                <a:schemeClr val="dk1"/>
              </a:buClr>
              <a:buSzPts val="1800"/>
              <a:buChar char="•"/>
              <a:defRPr/>
            </a:lvl2pPr>
            <a:lvl3pPr indent="-342900" lvl="2" marL="1371600" algn="l">
              <a:lnSpc>
                <a:spcPct val="90000"/>
              </a:lnSpc>
              <a:spcBef>
                <a:spcPts val="413"/>
              </a:spcBef>
              <a:spcAft>
                <a:spcPts val="0"/>
              </a:spcAft>
              <a:buClr>
                <a:schemeClr val="dk1"/>
              </a:buClr>
              <a:buSzPts val="1800"/>
              <a:buChar char="•"/>
              <a:defRPr/>
            </a:lvl3pPr>
            <a:lvl4pPr indent="-342900" lvl="3" marL="1828800" algn="l">
              <a:lnSpc>
                <a:spcPct val="90000"/>
              </a:lnSpc>
              <a:spcBef>
                <a:spcPts val="413"/>
              </a:spcBef>
              <a:spcAft>
                <a:spcPts val="0"/>
              </a:spcAft>
              <a:buClr>
                <a:schemeClr val="dk1"/>
              </a:buClr>
              <a:buSzPts val="1800"/>
              <a:buChar char="•"/>
              <a:defRPr/>
            </a:lvl4pPr>
            <a:lvl5pPr indent="-342900" lvl="4" marL="2286000" algn="l">
              <a:lnSpc>
                <a:spcPct val="90000"/>
              </a:lnSpc>
              <a:spcBef>
                <a:spcPts val="413"/>
              </a:spcBef>
              <a:spcAft>
                <a:spcPts val="0"/>
              </a:spcAft>
              <a:buClr>
                <a:schemeClr val="dk1"/>
              </a:buClr>
              <a:buSzPts val="1800"/>
              <a:buChar char="•"/>
              <a:defRPr/>
            </a:lvl5pPr>
            <a:lvl6pPr indent="-342900" lvl="5" marL="2743200" algn="l">
              <a:lnSpc>
                <a:spcPct val="90000"/>
              </a:lnSpc>
              <a:spcBef>
                <a:spcPts val="413"/>
              </a:spcBef>
              <a:spcAft>
                <a:spcPts val="0"/>
              </a:spcAft>
              <a:buClr>
                <a:schemeClr val="dk1"/>
              </a:buClr>
              <a:buSzPts val="1800"/>
              <a:buChar char="•"/>
              <a:defRPr/>
            </a:lvl6pPr>
            <a:lvl7pPr indent="-342900" lvl="6" marL="3200400" algn="l">
              <a:lnSpc>
                <a:spcPct val="90000"/>
              </a:lnSpc>
              <a:spcBef>
                <a:spcPts val="413"/>
              </a:spcBef>
              <a:spcAft>
                <a:spcPts val="0"/>
              </a:spcAft>
              <a:buClr>
                <a:schemeClr val="dk1"/>
              </a:buClr>
              <a:buSzPts val="1800"/>
              <a:buChar char="•"/>
              <a:defRPr/>
            </a:lvl7pPr>
            <a:lvl8pPr indent="-342900" lvl="7" marL="3657600" algn="l">
              <a:lnSpc>
                <a:spcPct val="90000"/>
              </a:lnSpc>
              <a:spcBef>
                <a:spcPts val="413"/>
              </a:spcBef>
              <a:spcAft>
                <a:spcPts val="0"/>
              </a:spcAft>
              <a:buClr>
                <a:schemeClr val="dk1"/>
              </a:buClr>
              <a:buSzPts val="1800"/>
              <a:buChar char="•"/>
              <a:defRPr/>
            </a:lvl8pPr>
            <a:lvl9pPr indent="-342900" lvl="8" marL="4114800" algn="l">
              <a:lnSpc>
                <a:spcPct val="90000"/>
              </a:lnSpc>
              <a:spcBef>
                <a:spcPts val="413"/>
              </a:spcBef>
              <a:spcAft>
                <a:spcPts val="0"/>
              </a:spcAft>
              <a:buClr>
                <a:schemeClr val="dk1"/>
              </a:buClr>
              <a:buSzPts val="1800"/>
              <a:buChar char="•"/>
              <a:defRPr/>
            </a:lvl9pPr>
          </a:lstStyle>
          <a:p/>
        </p:txBody>
      </p:sp>
      <p:sp>
        <p:nvSpPr>
          <p:cNvPr id="20" name="Google Shape;20;p4"/>
          <p:cNvSpPr txBox="1"/>
          <p:nvPr>
            <p:ph idx="10" type="dt"/>
          </p:nvPr>
        </p:nvSpPr>
        <p:spPr>
          <a:xfrm>
            <a:off x="519728" y="9909729"/>
            <a:ext cx="1700927" cy="56924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4"/>
          <p:cNvSpPr txBox="1"/>
          <p:nvPr>
            <p:ph idx="11" type="ftr"/>
          </p:nvPr>
        </p:nvSpPr>
        <p:spPr>
          <a:xfrm>
            <a:off x="2504143" y="9909729"/>
            <a:ext cx="2551390" cy="56924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4"/>
          <p:cNvSpPr txBox="1"/>
          <p:nvPr>
            <p:ph idx="12" type="sldNum"/>
          </p:nvPr>
        </p:nvSpPr>
        <p:spPr>
          <a:xfrm>
            <a:off x="5339020" y="9909729"/>
            <a:ext cx="1700927" cy="56924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5"/>
          <p:cNvSpPr txBox="1"/>
          <p:nvPr>
            <p:ph type="title"/>
          </p:nvPr>
        </p:nvSpPr>
        <p:spPr>
          <a:xfrm>
            <a:off x="515791" y="2665532"/>
            <a:ext cx="6520220" cy="4447496"/>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960"/>
              <a:buFont typeface="Calibri"/>
              <a:buNone/>
              <a:defRPr sz="496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5"/>
          <p:cNvSpPr txBox="1"/>
          <p:nvPr>
            <p:ph idx="1" type="body"/>
          </p:nvPr>
        </p:nvSpPr>
        <p:spPr>
          <a:xfrm>
            <a:off x="515791" y="7155103"/>
            <a:ext cx="6520220" cy="2338833"/>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827"/>
              </a:spcBef>
              <a:spcAft>
                <a:spcPts val="0"/>
              </a:spcAft>
              <a:buClr>
                <a:schemeClr val="dk1"/>
              </a:buClr>
              <a:buSzPts val="1984"/>
              <a:buNone/>
              <a:defRPr sz="1984">
                <a:solidFill>
                  <a:schemeClr val="dk1"/>
                </a:solidFill>
              </a:defRPr>
            </a:lvl1pPr>
            <a:lvl2pPr indent="-228600" lvl="1" marL="914400" algn="l">
              <a:lnSpc>
                <a:spcPct val="90000"/>
              </a:lnSpc>
              <a:spcBef>
                <a:spcPts val="413"/>
              </a:spcBef>
              <a:spcAft>
                <a:spcPts val="0"/>
              </a:spcAft>
              <a:buClr>
                <a:srgbClr val="888888"/>
              </a:buClr>
              <a:buSzPts val="1653"/>
              <a:buNone/>
              <a:defRPr sz="1653">
                <a:solidFill>
                  <a:srgbClr val="888888"/>
                </a:solidFill>
              </a:defRPr>
            </a:lvl2pPr>
            <a:lvl3pPr indent="-228600" lvl="2" marL="1371600" algn="l">
              <a:lnSpc>
                <a:spcPct val="90000"/>
              </a:lnSpc>
              <a:spcBef>
                <a:spcPts val="413"/>
              </a:spcBef>
              <a:spcAft>
                <a:spcPts val="0"/>
              </a:spcAft>
              <a:buClr>
                <a:srgbClr val="888888"/>
              </a:buClr>
              <a:buSzPts val="1488"/>
              <a:buNone/>
              <a:defRPr sz="1488">
                <a:solidFill>
                  <a:srgbClr val="888888"/>
                </a:solidFill>
              </a:defRPr>
            </a:lvl3pPr>
            <a:lvl4pPr indent="-228600" lvl="3" marL="1828800" algn="l">
              <a:lnSpc>
                <a:spcPct val="90000"/>
              </a:lnSpc>
              <a:spcBef>
                <a:spcPts val="413"/>
              </a:spcBef>
              <a:spcAft>
                <a:spcPts val="0"/>
              </a:spcAft>
              <a:buClr>
                <a:srgbClr val="888888"/>
              </a:buClr>
              <a:buSzPts val="1323"/>
              <a:buNone/>
              <a:defRPr sz="1323">
                <a:solidFill>
                  <a:srgbClr val="888888"/>
                </a:solidFill>
              </a:defRPr>
            </a:lvl4pPr>
            <a:lvl5pPr indent="-228600" lvl="4" marL="2286000" algn="l">
              <a:lnSpc>
                <a:spcPct val="90000"/>
              </a:lnSpc>
              <a:spcBef>
                <a:spcPts val="413"/>
              </a:spcBef>
              <a:spcAft>
                <a:spcPts val="0"/>
              </a:spcAft>
              <a:buClr>
                <a:srgbClr val="888888"/>
              </a:buClr>
              <a:buSzPts val="1323"/>
              <a:buNone/>
              <a:defRPr sz="1323">
                <a:solidFill>
                  <a:srgbClr val="888888"/>
                </a:solidFill>
              </a:defRPr>
            </a:lvl5pPr>
            <a:lvl6pPr indent="-228600" lvl="5" marL="2743200" algn="l">
              <a:lnSpc>
                <a:spcPct val="90000"/>
              </a:lnSpc>
              <a:spcBef>
                <a:spcPts val="413"/>
              </a:spcBef>
              <a:spcAft>
                <a:spcPts val="0"/>
              </a:spcAft>
              <a:buClr>
                <a:srgbClr val="888888"/>
              </a:buClr>
              <a:buSzPts val="1323"/>
              <a:buNone/>
              <a:defRPr sz="1323">
                <a:solidFill>
                  <a:srgbClr val="888888"/>
                </a:solidFill>
              </a:defRPr>
            </a:lvl6pPr>
            <a:lvl7pPr indent="-228600" lvl="6" marL="3200400" algn="l">
              <a:lnSpc>
                <a:spcPct val="90000"/>
              </a:lnSpc>
              <a:spcBef>
                <a:spcPts val="413"/>
              </a:spcBef>
              <a:spcAft>
                <a:spcPts val="0"/>
              </a:spcAft>
              <a:buClr>
                <a:srgbClr val="888888"/>
              </a:buClr>
              <a:buSzPts val="1323"/>
              <a:buNone/>
              <a:defRPr sz="1323">
                <a:solidFill>
                  <a:srgbClr val="888888"/>
                </a:solidFill>
              </a:defRPr>
            </a:lvl7pPr>
            <a:lvl8pPr indent="-228600" lvl="7" marL="3657600" algn="l">
              <a:lnSpc>
                <a:spcPct val="90000"/>
              </a:lnSpc>
              <a:spcBef>
                <a:spcPts val="413"/>
              </a:spcBef>
              <a:spcAft>
                <a:spcPts val="0"/>
              </a:spcAft>
              <a:buClr>
                <a:srgbClr val="888888"/>
              </a:buClr>
              <a:buSzPts val="1323"/>
              <a:buNone/>
              <a:defRPr sz="1323">
                <a:solidFill>
                  <a:srgbClr val="888888"/>
                </a:solidFill>
              </a:defRPr>
            </a:lvl8pPr>
            <a:lvl9pPr indent="-228600" lvl="8" marL="4114800" algn="l">
              <a:lnSpc>
                <a:spcPct val="90000"/>
              </a:lnSpc>
              <a:spcBef>
                <a:spcPts val="413"/>
              </a:spcBef>
              <a:spcAft>
                <a:spcPts val="0"/>
              </a:spcAft>
              <a:buClr>
                <a:srgbClr val="888888"/>
              </a:buClr>
              <a:buSzPts val="1323"/>
              <a:buNone/>
              <a:defRPr sz="1323">
                <a:solidFill>
                  <a:srgbClr val="888888"/>
                </a:solidFill>
              </a:defRPr>
            </a:lvl9pPr>
          </a:lstStyle>
          <a:p/>
        </p:txBody>
      </p:sp>
      <p:sp>
        <p:nvSpPr>
          <p:cNvPr id="26" name="Google Shape;26;p5"/>
          <p:cNvSpPr txBox="1"/>
          <p:nvPr>
            <p:ph idx="10" type="dt"/>
          </p:nvPr>
        </p:nvSpPr>
        <p:spPr>
          <a:xfrm>
            <a:off x="519728" y="9909729"/>
            <a:ext cx="1700927" cy="56924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5"/>
          <p:cNvSpPr txBox="1"/>
          <p:nvPr>
            <p:ph idx="11" type="ftr"/>
          </p:nvPr>
        </p:nvSpPr>
        <p:spPr>
          <a:xfrm>
            <a:off x="2504143" y="9909729"/>
            <a:ext cx="2551390" cy="56924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5"/>
          <p:cNvSpPr txBox="1"/>
          <p:nvPr>
            <p:ph idx="12" type="sldNum"/>
          </p:nvPr>
        </p:nvSpPr>
        <p:spPr>
          <a:xfrm>
            <a:off x="5339020" y="9909729"/>
            <a:ext cx="1700927" cy="56924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6"/>
          <p:cNvSpPr txBox="1"/>
          <p:nvPr>
            <p:ph type="title"/>
          </p:nvPr>
        </p:nvSpPr>
        <p:spPr>
          <a:xfrm>
            <a:off x="519728" y="569242"/>
            <a:ext cx="6520220" cy="206659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6"/>
          <p:cNvSpPr txBox="1"/>
          <p:nvPr>
            <p:ph idx="1" type="body"/>
          </p:nvPr>
        </p:nvSpPr>
        <p:spPr>
          <a:xfrm>
            <a:off x="519728" y="2846200"/>
            <a:ext cx="3212862" cy="6783857"/>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827"/>
              </a:spcBef>
              <a:spcAft>
                <a:spcPts val="0"/>
              </a:spcAft>
              <a:buClr>
                <a:schemeClr val="dk1"/>
              </a:buClr>
              <a:buSzPts val="1800"/>
              <a:buChar char="•"/>
              <a:defRPr/>
            </a:lvl1pPr>
            <a:lvl2pPr indent="-342900" lvl="1" marL="914400" algn="l">
              <a:lnSpc>
                <a:spcPct val="90000"/>
              </a:lnSpc>
              <a:spcBef>
                <a:spcPts val="413"/>
              </a:spcBef>
              <a:spcAft>
                <a:spcPts val="0"/>
              </a:spcAft>
              <a:buClr>
                <a:schemeClr val="dk1"/>
              </a:buClr>
              <a:buSzPts val="1800"/>
              <a:buChar char="•"/>
              <a:defRPr/>
            </a:lvl2pPr>
            <a:lvl3pPr indent="-342900" lvl="2" marL="1371600" algn="l">
              <a:lnSpc>
                <a:spcPct val="90000"/>
              </a:lnSpc>
              <a:spcBef>
                <a:spcPts val="413"/>
              </a:spcBef>
              <a:spcAft>
                <a:spcPts val="0"/>
              </a:spcAft>
              <a:buClr>
                <a:schemeClr val="dk1"/>
              </a:buClr>
              <a:buSzPts val="1800"/>
              <a:buChar char="•"/>
              <a:defRPr/>
            </a:lvl3pPr>
            <a:lvl4pPr indent="-342900" lvl="3" marL="1828800" algn="l">
              <a:lnSpc>
                <a:spcPct val="90000"/>
              </a:lnSpc>
              <a:spcBef>
                <a:spcPts val="413"/>
              </a:spcBef>
              <a:spcAft>
                <a:spcPts val="0"/>
              </a:spcAft>
              <a:buClr>
                <a:schemeClr val="dk1"/>
              </a:buClr>
              <a:buSzPts val="1800"/>
              <a:buChar char="•"/>
              <a:defRPr/>
            </a:lvl4pPr>
            <a:lvl5pPr indent="-342900" lvl="4" marL="2286000" algn="l">
              <a:lnSpc>
                <a:spcPct val="90000"/>
              </a:lnSpc>
              <a:spcBef>
                <a:spcPts val="413"/>
              </a:spcBef>
              <a:spcAft>
                <a:spcPts val="0"/>
              </a:spcAft>
              <a:buClr>
                <a:schemeClr val="dk1"/>
              </a:buClr>
              <a:buSzPts val="1800"/>
              <a:buChar char="•"/>
              <a:defRPr/>
            </a:lvl5pPr>
            <a:lvl6pPr indent="-342900" lvl="5" marL="2743200" algn="l">
              <a:lnSpc>
                <a:spcPct val="90000"/>
              </a:lnSpc>
              <a:spcBef>
                <a:spcPts val="413"/>
              </a:spcBef>
              <a:spcAft>
                <a:spcPts val="0"/>
              </a:spcAft>
              <a:buClr>
                <a:schemeClr val="dk1"/>
              </a:buClr>
              <a:buSzPts val="1800"/>
              <a:buChar char="•"/>
              <a:defRPr/>
            </a:lvl6pPr>
            <a:lvl7pPr indent="-342900" lvl="6" marL="3200400" algn="l">
              <a:lnSpc>
                <a:spcPct val="90000"/>
              </a:lnSpc>
              <a:spcBef>
                <a:spcPts val="413"/>
              </a:spcBef>
              <a:spcAft>
                <a:spcPts val="0"/>
              </a:spcAft>
              <a:buClr>
                <a:schemeClr val="dk1"/>
              </a:buClr>
              <a:buSzPts val="1800"/>
              <a:buChar char="•"/>
              <a:defRPr/>
            </a:lvl7pPr>
            <a:lvl8pPr indent="-342900" lvl="7" marL="3657600" algn="l">
              <a:lnSpc>
                <a:spcPct val="90000"/>
              </a:lnSpc>
              <a:spcBef>
                <a:spcPts val="413"/>
              </a:spcBef>
              <a:spcAft>
                <a:spcPts val="0"/>
              </a:spcAft>
              <a:buClr>
                <a:schemeClr val="dk1"/>
              </a:buClr>
              <a:buSzPts val="1800"/>
              <a:buChar char="•"/>
              <a:defRPr/>
            </a:lvl8pPr>
            <a:lvl9pPr indent="-342900" lvl="8" marL="4114800" algn="l">
              <a:lnSpc>
                <a:spcPct val="90000"/>
              </a:lnSpc>
              <a:spcBef>
                <a:spcPts val="413"/>
              </a:spcBef>
              <a:spcAft>
                <a:spcPts val="0"/>
              </a:spcAft>
              <a:buClr>
                <a:schemeClr val="dk1"/>
              </a:buClr>
              <a:buSzPts val="1800"/>
              <a:buChar char="•"/>
              <a:defRPr/>
            </a:lvl9pPr>
          </a:lstStyle>
          <a:p/>
        </p:txBody>
      </p:sp>
      <p:sp>
        <p:nvSpPr>
          <p:cNvPr id="32" name="Google Shape;32;p6"/>
          <p:cNvSpPr txBox="1"/>
          <p:nvPr>
            <p:ph idx="2" type="body"/>
          </p:nvPr>
        </p:nvSpPr>
        <p:spPr>
          <a:xfrm>
            <a:off x="3827085" y="2846200"/>
            <a:ext cx="3212862" cy="6783857"/>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827"/>
              </a:spcBef>
              <a:spcAft>
                <a:spcPts val="0"/>
              </a:spcAft>
              <a:buClr>
                <a:schemeClr val="dk1"/>
              </a:buClr>
              <a:buSzPts val="1800"/>
              <a:buChar char="•"/>
              <a:defRPr/>
            </a:lvl1pPr>
            <a:lvl2pPr indent="-342900" lvl="1" marL="914400" algn="l">
              <a:lnSpc>
                <a:spcPct val="90000"/>
              </a:lnSpc>
              <a:spcBef>
                <a:spcPts val="413"/>
              </a:spcBef>
              <a:spcAft>
                <a:spcPts val="0"/>
              </a:spcAft>
              <a:buClr>
                <a:schemeClr val="dk1"/>
              </a:buClr>
              <a:buSzPts val="1800"/>
              <a:buChar char="•"/>
              <a:defRPr/>
            </a:lvl2pPr>
            <a:lvl3pPr indent="-342900" lvl="2" marL="1371600" algn="l">
              <a:lnSpc>
                <a:spcPct val="90000"/>
              </a:lnSpc>
              <a:spcBef>
                <a:spcPts val="413"/>
              </a:spcBef>
              <a:spcAft>
                <a:spcPts val="0"/>
              </a:spcAft>
              <a:buClr>
                <a:schemeClr val="dk1"/>
              </a:buClr>
              <a:buSzPts val="1800"/>
              <a:buChar char="•"/>
              <a:defRPr/>
            </a:lvl3pPr>
            <a:lvl4pPr indent="-342900" lvl="3" marL="1828800" algn="l">
              <a:lnSpc>
                <a:spcPct val="90000"/>
              </a:lnSpc>
              <a:spcBef>
                <a:spcPts val="413"/>
              </a:spcBef>
              <a:spcAft>
                <a:spcPts val="0"/>
              </a:spcAft>
              <a:buClr>
                <a:schemeClr val="dk1"/>
              </a:buClr>
              <a:buSzPts val="1800"/>
              <a:buChar char="•"/>
              <a:defRPr/>
            </a:lvl4pPr>
            <a:lvl5pPr indent="-342900" lvl="4" marL="2286000" algn="l">
              <a:lnSpc>
                <a:spcPct val="90000"/>
              </a:lnSpc>
              <a:spcBef>
                <a:spcPts val="413"/>
              </a:spcBef>
              <a:spcAft>
                <a:spcPts val="0"/>
              </a:spcAft>
              <a:buClr>
                <a:schemeClr val="dk1"/>
              </a:buClr>
              <a:buSzPts val="1800"/>
              <a:buChar char="•"/>
              <a:defRPr/>
            </a:lvl5pPr>
            <a:lvl6pPr indent="-342900" lvl="5" marL="2743200" algn="l">
              <a:lnSpc>
                <a:spcPct val="90000"/>
              </a:lnSpc>
              <a:spcBef>
                <a:spcPts val="413"/>
              </a:spcBef>
              <a:spcAft>
                <a:spcPts val="0"/>
              </a:spcAft>
              <a:buClr>
                <a:schemeClr val="dk1"/>
              </a:buClr>
              <a:buSzPts val="1800"/>
              <a:buChar char="•"/>
              <a:defRPr/>
            </a:lvl6pPr>
            <a:lvl7pPr indent="-342900" lvl="6" marL="3200400" algn="l">
              <a:lnSpc>
                <a:spcPct val="90000"/>
              </a:lnSpc>
              <a:spcBef>
                <a:spcPts val="413"/>
              </a:spcBef>
              <a:spcAft>
                <a:spcPts val="0"/>
              </a:spcAft>
              <a:buClr>
                <a:schemeClr val="dk1"/>
              </a:buClr>
              <a:buSzPts val="1800"/>
              <a:buChar char="•"/>
              <a:defRPr/>
            </a:lvl7pPr>
            <a:lvl8pPr indent="-342900" lvl="7" marL="3657600" algn="l">
              <a:lnSpc>
                <a:spcPct val="90000"/>
              </a:lnSpc>
              <a:spcBef>
                <a:spcPts val="413"/>
              </a:spcBef>
              <a:spcAft>
                <a:spcPts val="0"/>
              </a:spcAft>
              <a:buClr>
                <a:schemeClr val="dk1"/>
              </a:buClr>
              <a:buSzPts val="1800"/>
              <a:buChar char="•"/>
              <a:defRPr/>
            </a:lvl8pPr>
            <a:lvl9pPr indent="-342900" lvl="8" marL="4114800" algn="l">
              <a:lnSpc>
                <a:spcPct val="90000"/>
              </a:lnSpc>
              <a:spcBef>
                <a:spcPts val="413"/>
              </a:spcBef>
              <a:spcAft>
                <a:spcPts val="0"/>
              </a:spcAft>
              <a:buClr>
                <a:schemeClr val="dk1"/>
              </a:buClr>
              <a:buSzPts val="1800"/>
              <a:buChar char="•"/>
              <a:defRPr/>
            </a:lvl9pPr>
          </a:lstStyle>
          <a:p/>
        </p:txBody>
      </p:sp>
      <p:sp>
        <p:nvSpPr>
          <p:cNvPr id="33" name="Google Shape;33;p6"/>
          <p:cNvSpPr txBox="1"/>
          <p:nvPr>
            <p:ph idx="10" type="dt"/>
          </p:nvPr>
        </p:nvSpPr>
        <p:spPr>
          <a:xfrm>
            <a:off x="519728" y="9909729"/>
            <a:ext cx="1700927" cy="56924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6"/>
          <p:cNvSpPr txBox="1"/>
          <p:nvPr>
            <p:ph idx="11" type="ftr"/>
          </p:nvPr>
        </p:nvSpPr>
        <p:spPr>
          <a:xfrm>
            <a:off x="2504143" y="9909729"/>
            <a:ext cx="2551390" cy="56924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6"/>
          <p:cNvSpPr txBox="1"/>
          <p:nvPr>
            <p:ph idx="12" type="sldNum"/>
          </p:nvPr>
        </p:nvSpPr>
        <p:spPr>
          <a:xfrm>
            <a:off x="5339020" y="9909729"/>
            <a:ext cx="1700927" cy="56924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7"/>
          <p:cNvSpPr txBox="1"/>
          <p:nvPr>
            <p:ph type="title"/>
          </p:nvPr>
        </p:nvSpPr>
        <p:spPr>
          <a:xfrm>
            <a:off x="520712" y="569242"/>
            <a:ext cx="6520220" cy="206659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7"/>
          <p:cNvSpPr txBox="1"/>
          <p:nvPr>
            <p:ph idx="1" type="body"/>
          </p:nvPr>
        </p:nvSpPr>
        <p:spPr>
          <a:xfrm>
            <a:off x="520713" y="2620980"/>
            <a:ext cx="3198096" cy="128450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827"/>
              </a:spcBef>
              <a:spcAft>
                <a:spcPts val="0"/>
              </a:spcAft>
              <a:buClr>
                <a:schemeClr val="dk1"/>
              </a:buClr>
              <a:buSzPts val="1984"/>
              <a:buNone/>
              <a:defRPr b="1" sz="1984"/>
            </a:lvl1pPr>
            <a:lvl2pPr indent="-228600" lvl="1" marL="914400" algn="l">
              <a:lnSpc>
                <a:spcPct val="90000"/>
              </a:lnSpc>
              <a:spcBef>
                <a:spcPts val="413"/>
              </a:spcBef>
              <a:spcAft>
                <a:spcPts val="0"/>
              </a:spcAft>
              <a:buClr>
                <a:schemeClr val="dk1"/>
              </a:buClr>
              <a:buSzPts val="1653"/>
              <a:buNone/>
              <a:defRPr b="1" sz="1653"/>
            </a:lvl2pPr>
            <a:lvl3pPr indent="-228600" lvl="2" marL="1371600" algn="l">
              <a:lnSpc>
                <a:spcPct val="90000"/>
              </a:lnSpc>
              <a:spcBef>
                <a:spcPts val="413"/>
              </a:spcBef>
              <a:spcAft>
                <a:spcPts val="0"/>
              </a:spcAft>
              <a:buClr>
                <a:schemeClr val="dk1"/>
              </a:buClr>
              <a:buSzPts val="1488"/>
              <a:buNone/>
              <a:defRPr b="1" sz="1488"/>
            </a:lvl3pPr>
            <a:lvl4pPr indent="-228600" lvl="3" marL="1828800" algn="l">
              <a:lnSpc>
                <a:spcPct val="90000"/>
              </a:lnSpc>
              <a:spcBef>
                <a:spcPts val="413"/>
              </a:spcBef>
              <a:spcAft>
                <a:spcPts val="0"/>
              </a:spcAft>
              <a:buClr>
                <a:schemeClr val="dk1"/>
              </a:buClr>
              <a:buSzPts val="1323"/>
              <a:buNone/>
              <a:defRPr b="1" sz="1323"/>
            </a:lvl4pPr>
            <a:lvl5pPr indent="-228600" lvl="4" marL="2286000" algn="l">
              <a:lnSpc>
                <a:spcPct val="90000"/>
              </a:lnSpc>
              <a:spcBef>
                <a:spcPts val="413"/>
              </a:spcBef>
              <a:spcAft>
                <a:spcPts val="0"/>
              </a:spcAft>
              <a:buClr>
                <a:schemeClr val="dk1"/>
              </a:buClr>
              <a:buSzPts val="1323"/>
              <a:buNone/>
              <a:defRPr b="1" sz="1323"/>
            </a:lvl5pPr>
            <a:lvl6pPr indent="-228600" lvl="5" marL="2743200" algn="l">
              <a:lnSpc>
                <a:spcPct val="90000"/>
              </a:lnSpc>
              <a:spcBef>
                <a:spcPts val="413"/>
              </a:spcBef>
              <a:spcAft>
                <a:spcPts val="0"/>
              </a:spcAft>
              <a:buClr>
                <a:schemeClr val="dk1"/>
              </a:buClr>
              <a:buSzPts val="1323"/>
              <a:buNone/>
              <a:defRPr b="1" sz="1323"/>
            </a:lvl6pPr>
            <a:lvl7pPr indent="-228600" lvl="6" marL="3200400" algn="l">
              <a:lnSpc>
                <a:spcPct val="90000"/>
              </a:lnSpc>
              <a:spcBef>
                <a:spcPts val="413"/>
              </a:spcBef>
              <a:spcAft>
                <a:spcPts val="0"/>
              </a:spcAft>
              <a:buClr>
                <a:schemeClr val="dk1"/>
              </a:buClr>
              <a:buSzPts val="1323"/>
              <a:buNone/>
              <a:defRPr b="1" sz="1323"/>
            </a:lvl7pPr>
            <a:lvl8pPr indent="-228600" lvl="7" marL="3657600" algn="l">
              <a:lnSpc>
                <a:spcPct val="90000"/>
              </a:lnSpc>
              <a:spcBef>
                <a:spcPts val="413"/>
              </a:spcBef>
              <a:spcAft>
                <a:spcPts val="0"/>
              </a:spcAft>
              <a:buClr>
                <a:schemeClr val="dk1"/>
              </a:buClr>
              <a:buSzPts val="1323"/>
              <a:buNone/>
              <a:defRPr b="1" sz="1323"/>
            </a:lvl8pPr>
            <a:lvl9pPr indent="-228600" lvl="8" marL="4114800" algn="l">
              <a:lnSpc>
                <a:spcPct val="90000"/>
              </a:lnSpc>
              <a:spcBef>
                <a:spcPts val="413"/>
              </a:spcBef>
              <a:spcAft>
                <a:spcPts val="0"/>
              </a:spcAft>
              <a:buClr>
                <a:schemeClr val="dk1"/>
              </a:buClr>
              <a:buSzPts val="1323"/>
              <a:buNone/>
              <a:defRPr b="1" sz="1323"/>
            </a:lvl9pPr>
          </a:lstStyle>
          <a:p/>
        </p:txBody>
      </p:sp>
      <p:sp>
        <p:nvSpPr>
          <p:cNvPr id="39" name="Google Shape;39;p7"/>
          <p:cNvSpPr txBox="1"/>
          <p:nvPr>
            <p:ph idx="2" type="body"/>
          </p:nvPr>
        </p:nvSpPr>
        <p:spPr>
          <a:xfrm>
            <a:off x="520713" y="3905482"/>
            <a:ext cx="3198096" cy="574437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827"/>
              </a:spcBef>
              <a:spcAft>
                <a:spcPts val="0"/>
              </a:spcAft>
              <a:buClr>
                <a:schemeClr val="dk1"/>
              </a:buClr>
              <a:buSzPts val="1800"/>
              <a:buChar char="•"/>
              <a:defRPr/>
            </a:lvl1pPr>
            <a:lvl2pPr indent="-342900" lvl="1" marL="914400" algn="l">
              <a:lnSpc>
                <a:spcPct val="90000"/>
              </a:lnSpc>
              <a:spcBef>
                <a:spcPts val="413"/>
              </a:spcBef>
              <a:spcAft>
                <a:spcPts val="0"/>
              </a:spcAft>
              <a:buClr>
                <a:schemeClr val="dk1"/>
              </a:buClr>
              <a:buSzPts val="1800"/>
              <a:buChar char="•"/>
              <a:defRPr/>
            </a:lvl2pPr>
            <a:lvl3pPr indent="-342900" lvl="2" marL="1371600" algn="l">
              <a:lnSpc>
                <a:spcPct val="90000"/>
              </a:lnSpc>
              <a:spcBef>
                <a:spcPts val="413"/>
              </a:spcBef>
              <a:spcAft>
                <a:spcPts val="0"/>
              </a:spcAft>
              <a:buClr>
                <a:schemeClr val="dk1"/>
              </a:buClr>
              <a:buSzPts val="1800"/>
              <a:buChar char="•"/>
              <a:defRPr/>
            </a:lvl3pPr>
            <a:lvl4pPr indent="-342900" lvl="3" marL="1828800" algn="l">
              <a:lnSpc>
                <a:spcPct val="90000"/>
              </a:lnSpc>
              <a:spcBef>
                <a:spcPts val="413"/>
              </a:spcBef>
              <a:spcAft>
                <a:spcPts val="0"/>
              </a:spcAft>
              <a:buClr>
                <a:schemeClr val="dk1"/>
              </a:buClr>
              <a:buSzPts val="1800"/>
              <a:buChar char="•"/>
              <a:defRPr/>
            </a:lvl4pPr>
            <a:lvl5pPr indent="-342900" lvl="4" marL="2286000" algn="l">
              <a:lnSpc>
                <a:spcPct val="90000"/>
              </a:lnSpc>
              <a:spcBef>
                <a:spcPts val="413"/>
              </a:spcBef>
              <a:spcAft>
                <a:spcPts val="0"/>
              </a:spcAft>
              <a:buClr>
                <a:schemeClr val="dk1"/>
              </a:buClr>
              <a:buSzPts val="1800"/>
              <a:buChar char="•"/>
              <a:defRPr/>
            </a:lvl5pPr>
            <a:lvl6pPr indent="-342900" lvl="5" marL="2743200" algn="l">
              <a:lnSpc>
                <a:spcPct val="90000"/>
              </a:lnSpc>
              <a:spcBef>
                <a:spcPts val="413"/>
              </a:spcBef>
              <a:spcAft>
                <a:spcPts val="0"/>
              </a:spcAft>
              <a:buClr>
                <a:schemeClr val="dk1"/>
              </a:buClr>
              <a:buSzPts val="1800"/>
              <a:buChar char="•"/>
              <a:defRPr/>
            </a:lvl6pPr>
            <a:lvl7pPr indent="-342900" lvl="6" marL="3200400" algn="l">
              <a:lnSpc>
                <a:spcPct val="90000"/>
              </a:lnSpc>
              <a:spcBef>
                <a:spcPts val="413"/>
              </a:spcBef>
              <a:spcAft>
                <a:spcPts val="0"/>
              </a:spcAft>
              <a:buClr>
                <a:schemeClr val="dk1"/>
              </a:buClr>
              <a:buSzPts val="1800"/>
              <a:buChar char="•"/>
              <a:defRPr/>
            </a:lvl7pPr>
            <a:lvl8pPr indent="-342900" lvl="7" marL="3657600" algn="l">
              <a:lnSpc>
                <a:spcPct val="90000"/>
              </a:lnSpc>
              <a:spcBef>
                <a:spcPts val="413"/>
              </a:spcBef>
              <a:spcAft>
                <a:spcPts val="0"/>
              </a:spcAft>
              <a:buClr>
                <a:schemeClr val="dk1"/>
              </a:buClr>
              <a:buSzPts val="1800"/>
              <a:buChar char="•"/>
              <a:defRPr/>
            </a:lvl8pPr>
            <a:lvl9pPr indent="-342900" lvl="8" marL="4114800" algn="l">
              <a:lnSpc>
                <a:spcPct val="90000"/>
              </a:lnSpc>
              <a:spcBef>
                <a:spcPts val="413"/>
              </a:spcBef>
              <a:spcAft>
                <a:spcPts val="0"/>
              </a:spcAft>
              <a:buClr>
                <a:schemeClr val="dk1"/>
              </a:buClr>
              <a:buSzPts val="1800"/>
              <a:buChar char="•"/>
              <a:defRPr/>
            </a:lvl9pPr>
          </a:lstStyle>
          <a:p/>
        </p:txBody>
      </p:sp>
      <p:sp>
        <p:nvSpPr>
          <p:cNvPr id="40" name="Google Shape;40;p7"/>
          <p:cNvSpPr txBox="1"/>
          <p:nvPr>
            <p:ph idx="3" type="body"/>
          </p:nvPr>
        </p:nvSpPr>
        <p:spPr>
          <a:xfrm>
            <a:off x="3827086" y="2620980"/>
            <a:ext cx="3213847" cy="128450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827"/>
              </a:spcBef>
              <a:spcAft>
                <a:spcPts val="0"/>
              </a:spcAft>
              <a:buClr>
                <a:schemeClr val="dk1"/>
              </a:buClr>
              <a:buSzPts val="1984"/>
              <a:buNone/>
              <a:defRPr b="1" sz="1984"/>
            </a:lvl1pPr>
            <a:lvl2pPr indent="-228600" lvl="1" marL="914400" algn="l">
              <a:lnSpc>
                <a:spcPct val="90000"/>
              </a:lnSpc>
              <a:spcBef>
                <a:spcPts val="413"/>
              </a:spcBef>
              <a:spcAft>
                <a:spcPts val="0"/>
              </a:spcAft>
              <a:buClr>
                <a:schemeClr val="dk1"/>
              </a:buClr>
              <a:buSzPts val="1653"/>
              <a:buNone/>
              <a:defRPr b="1" sz="1653"/>
            </a:lvl2pPr>
            <a:lvl3pPr indent="-228600" lvl="2" marL="1371600" algn="l">
              <a:lnSpc>
                <a:spcPct val="90000"/>
              </a:lnSpc>
              <a:spcBef>
                <a:spcPts val="413"/>
              </a:spcBef>
              <a:spcAft>
                <a:spcPts val="0"/>
              </a:spcAft>
              <a:buClr>
                <a:schemeClr val="dk1"/>
              </a:buClr>
              <a:buSzPts val="1488"/>
              <a:buNone/>
              <a:defRPr b="1" sz="1488"/>
            </a:lvl3pPr>
            <a:lvl4pPr indent="-228600" lvl="3" marL="1828800" algn="l">
              <a:lnSpc>
                <a:spcPct val="90000"/>
              </a:lnSpc>
              <a:spcBef>
                <a:spcPts val="413"/>
              </a:spcBef>
              <a:spcAft>
                <a:spcPts val="0"/>
              </a:spcAft>
              <a:buClr>
                <a:schemeClr val="dk1"/>
              </a:buClr>
              <a:buSzPts val="1323"/>
              <a:buNone/>
              <a:defRPr b="1" sz="1323"/>
            </a:lvl4pPr>
            <a:lvl5pPr indent="-228600" lvl="4" marL="2286000" algn="l">
              <a:lnSpc>
                <a:spcPct val="90000"/>
              </a:lnSpc>
              <a:spcBef>
                <a:spcPts val="413"/>
              </a:spcBef>
              <a:spcAft>
                <a:spcPts val="0"/>
              </a:spcAft>
              <a:buClr>
                <a:schemeClr val="dk1"/>
              </a:buClr>
              <a:buSzPts val="1323"/>
              <a:buNone/>
              <a:defRPr b="1" sz="1323"/>
            </a:lvl5pPr>
            <a:lvl6pPr indent="-228600" lvl="5" marL="2743200" algn="l">
              <a:lnSpc>
                <a:spcPct val="90000"/>
              </a:lnSpc>
              <a:spcBef>
                <a:spcPts val="413"/>
              </a:spcBef>
              <a:spcAft>
                <a:spcPts val="0"/>
              </a:spcAft>
              <a:buClr>
                <a:schemeClr val="dk1"/>
              </a:buClr>
              <a:buSzPts val="1323"/>
              <a:buNone/>
              <a:defRPr b="1" sz="1323"/>
            </a:lvl6pPr>
            <a:lvl7pPr indent="-228600" lvl="6" marL="3200400" algn="l">
              <a:lnSpc>
                <a:spcPct val="90000"/>
              </a:lnSpc>
              <a:spcBef>
                <a:spcPts val="413"/>
              </a:spcBef>
              <a:spcAft>
                <a:spcPts val="0"/>
              </a:spcAft>
              <a:buClr>
                <a:schemeClr val="dk1"/>
              </a:buClr>
              <a:buSzPts val="1323"/>
              <a:buNone/>
              <a:defRPr b="1" sz="1323"/>
            </a:lvl7pPr>
            <a:lvl8pPr indent="-228600" lvl="7" marL="3657600" algn="l">
              <a:lnSpc>
                <a:spcPct val="90000"/>
              </a:lnSpc>
              <a:spcBef>
                <a:spcPts val="413"/>
              </a:spcBef>
              <a:spcAft>
                <a:spcPts val="0"/>
              </a:spcAft>
              <a:buClr>
                <a:schemeClr val="dk1"/>
              </a:buClr>
              <a:buSzPts val="1323"/>
              <a:buNone/>
              <a:defRPr b="1" sz="1323"/>
            </a:lvl8pPr>
            <a:lvl9pPr indent="-228600" lvl="8" marL="4114800" algn="l">
              <a:lnSpc>
                <a:spcPct val="90000"/>
              </a:lnSpc>
              <a:spcBef>
                <a:spcPts val="413"/>
              </a:spcBef>
              <a:spcAft>
                <a:spcPts val="0"/>
              </a:spcAft>
              <a:buClr>
                <a:schemeClr val="dk1"/>
              </a:buClr>
              <a:buSzPts val="1323"/>
              <a:buNone/>
              <a:defRPr b="1" sz="1323"/>
            </a:lvl9pPr>
          </a:lstStyle>
          <a:p/>
        </p:txBody>
      </p:sp>
      <p:sp>
        <p:nvSpPr>
          <p:cNvPr id="41" name="Google Shape;41;p7"/>
          <p:cNvSpPr txBox="1"/>
          <p:nvPr>
            <p:ph idx="4" type="body"/>
          </p:nvPr>
        </p:nvSpPr>
        <p:spPr>
          <a:xfrm>
            <a:off x="3827086" y="3905482"/>
            <a:ext cx="3213847" cy="574437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827"/>
              </a:spcBef>
              <a:spcAft>
                <a:spcPts val="0"/>
              </a:spcAft>
              <a:buClr>
                <a:schemeClr val="dk1"/>
              </a:buClr>
              <a:buSzPts val="1800"/>
              <a:buChar char="•"/>
              <a:defRPr/>
            </a:lvl1pPr>
            <a:lvl2pPr indent="-342900" lvl="1" marL="914400" algn="l">
              <a:lnSpc>
                <a:spcPct val="90000"/>
              </a:lnSpc>
              <a:spcBef>
                <a:spcPts val="413"/>
              </a:spcBef>
              <a:spcAft>
                <a:spcPts val="0"/>
              </a:spcAft>
              <a:buClr>
                <a:schemeClr val="dk1"/>
              </a:buClr>
              <a:buSzPts val="1800"/>
              <a:buChar char="•"/>
              <a:defRPr/>
            </a:lvl2pPr>
            <a:lvl3pPr indent="-342900" lvl="2" marL="1371600" algn="l">
              <a:lnSpc>
                <a:spcPct val="90000"/>
              </a:lnSpc>
              <a:spcBef>
                <a:spcPts val="413"/>
              </a:spcBef>
              <a:spcAft>
                <a:spcPts val="0"/>
              </a:spcAft>
              <a:buClr>
                <a:schemeClr val="dk1"/>
              </a:buClr>
              <a:buSzPts val="1800"/>
              <a:buChar char="•"/>
              <a:defRPr/>
            </a:lvl3pPr>
            <a:lvl4pPr indent="-342900" lvl="3" marL="1828800" algn="l">
              <a:lnSpc>
                <a:spcPct val="90000"/>
              </a:lnSpc>
              <a:spcBef>
                <a:spcPts val="413"/>
              </a:spcBef>
              <a:spcAft>
                <a:spcPts val="0"/>
              </a:spcAft>
              <a:buClr>
                <a:schemeClr val="dk1"/>
              </a:buClr>
              <a:buSzPts val="1800"/>
              <a:buChar char="•"/>
              <a:defRPr/>
            </a:lvl4pPr>
            <a:lvl5pPr indent="-342900" lvl="4" marL="2286000" algn="l">
              <a:lnSpc>
                <a:spcPct val="90000"/>
              </a:lnSpc>
              <a:spcBef>
                <a:spcPts val="413"/>
              </a:spcBef>
              <a:spcAft>
                <a:spcPts val="0"/>
              </a:spcAft>
              <a:buClr>
                <a:schemeClr val="dk1"/>
              </a:buClr>
              <a:buSzPts val="1800"/>
              <a:buChar char="•"/>
              <a:defRPr/>
            </a:lvl5pPr>
            <a:lvl6pPr indent="-342900" lvl="5" marL="2743200" algn="l">
              <a:lnSpc>
                <a:spcPct val="90000"/>
              </a:lnSpc>
              <a:spcBef>
                <a:spcPts val="413"/>
              </a:spcBef>
              <a:spcAft>
                <a:spcPts val="0"/>
              </a:spcAft>
              <a:buClr>
                <a:schemeClr val="dk1"/>
              </a:buClr>
              <a:buSzPts val="1800"/>
              <a:buChar char="•"/>
              <a:defRPr/>
            </a:lvl6pPr>
            <a:lvl7pPr indent="-342900" lvl="6" marL="3200400" algn="l">
              <a:lnSpc>
                <a:spcPct val="90000"/>
              </a:lnSpc>
              <a:spcBef>
                <a:spcPts val="413"/>
              </a:spcBef>
              <a:spcAft>
                <a:spcPts val="0"/>
              </a:spcAft>
              <a:buClr>
                <a:schemeClr val="dk1"/>
              </a:buClr>
              <a:buSzPts val="1800"/>
              <a:buChar char="•"/>
              <a:defRPr/>
            </a:lvl7pPr>
            <a:lvl8pPr indent="-342900" lvl="7" marL="3657600" algn="l">
              <a:lnSpc>
                <a:spcPct val="90000"/>
              </a:lnSpc>
              <a:spcBef>
                <a:spcPts val="413"/>
              </a:spcBef>
              <a:spcAft>
                <a:spcPts val="0"/>
              </a:spcAft>
              <a:buClr>
                <a:schemeClr val="dk1"/>
              </a:buClr>
              <a:buSzPts val="1800"/>
              <a:buChar char="•"/>
              <a:defRPr/>
            </a:lvl8pPr>
            <a:lvl9pPr indent="-342900" lvl="8" marL="4114800" algn="l">
              <a:lnSpc>
                <a:spcPct val="90000"/>
              </a:lnSpc>
              <a:spcBef>
                <a:spcPts val="413"/>
              </a:spcBef>
              <a:spcAft>
                <a:spcPts val="0"/>
              </a:spcAft>
              <a:buClr>
                <a:schemeClr val="dk1"/>
              </a:buClr>
              <a:buSzPts val="1800"/>
              <a:buChar char="•"/>
              <a:defRPr/>
            </a:lvl9pPr>
          </a:lstStyle>
          <a:p/>
        </p:txBody>
      </p:sp>
      <p:sp>
        <p:nvSpPr>
          <p:cNvPr id="42" name="Google Shape;42;p7"/>
          <p:cNvSpPr txBox="1"/>
          <p:nvPr>
            <p:ph idx="10" type="dt"/>
          </p:nvPr>
        </p:nvSpPr>
        <p:spPr>
          <a:xfrm>
            <a:off x="519728" y="9909729"/>
            <a:ext cx="1700927" cy="56924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7"/>
          <p:cNvSpPr txBox="1"/>
          <p:nvPr>
            <p:ph idx="11" type="ftr"/>
          </p:nvPr>
        </p:nvSpPr>
        <p:spPr>
          <a:xfrm>
            <a:off x="2504143" y="9909729"/>
            <a:ext cx="2551390" cy="56924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7"/>
          <p:cNvSpPr txBox="1"/>
          <p:nvPr>
            <p:ph idx="12" type="sldNum"/>
          </p:nvPr>
        </p:nvSpPr>
        <p:spPr>
          <a:xfrm>
            <a:off x="5339020" y="9909729"/>
            <a:ext cx="1700927" cy="56924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8"/>
          <p:cNvSpPr txBox="1"/>
          <p:nvPr>
            <p:ph type="title"/>
          </p:nvPr>
        </p:nvSpPr>
        <p:spPr>
          <a:xfrm>
            <a:off x="519728" y="569242"/>
            <a:ext cx="6520220" cy="206659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8"/>
          <p:cNvSpPr txBox="1"/>
          <p:nvPr>
            <p:ph idx="10" type="dt"/>
          </p:nvPr>
        </p:nvSpPr>
        <p:spPr>
          <a:xfrm>
            <a:off x="519728" y="9909729"/>
            <a:ext cx="1700927" cy="56924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8"/>
          <p:cNvSpPr txBox="1"/>
          <p:nvPr>
            <p:ph idx="11" type="ftr"/>
          </p:nvPr>
        </p:nvSpPr>
        <p:spPr>
          <a:xfrm>
            <a:off x="2504143" y="9909729"/>
            <a:ext cx="2551390" cy="56924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8"/>
          <p:cNvSpPr txBox="1"/>
          <p:nvPr>
            <p:ph idx="12" type="sldNum"/>
          </p:nvPr>
        </p:nvSpPr>
        <p:spPr>
          <a:xfrm>
            <a:off x="5339020" y="9909729"/>
            <a:ext cx="1700927" cy="56924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9"/>
          <p:cNvSpPr txBox="1"/>
          <p:nvPr>
            <p:ph idx="10" type="dt"/>
          </p:nvPr>
        </p:nvSpPr>
        <p:spPr>
          <a:xfrm>
            <a:off x="519728" y="9909729"/>
            <a:ext cx="1700927" cy="56924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9"/>
          <p:cNvSpPr txBox="1"/>
          <p:nvPr>
            <p:ph idx="11" type="ftr"/>
          </p:nvPr>
        </p:nvSpPr>
        <p:spPr>
          <a:xfrm>
            <a:off x="2504143" y="9909729"/>
            <a:ext cx="2551390" cy="56924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9"/>
          <p:cNvSpPr txBox="1"/>
          <p:nvPr>
            <p:ph idx="12" type="sldNum"/>
          </p:nvPr>
        </p:nvSpPr>
        <p:spPr>
          <a:xfrm>
            <a:off x="5339020" y="9909729"/>
            <a:ext cx="1700927" cy="56924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10"/>
          <p:cNvSpPr txBox="1"/>
          <p:nvPr>
            <p:ph type="title"/>
          </p:nvPr>
        </p:nvSpPr>
        <p:spPr>
          <a:xfrm>
            <a:off x="520712" y="712788"/>
            <a:ext cx="2438192" cy="2494756"/>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645"/>
              <a:buFont typeface="Calibri"/>
              <a:buNone/>
              <a:defRPr sz="2645"/>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10"/>
          <p:cNvSpPr txBox="1"/>
          <p:nvPr>
            <p:ph idx="1" type="body"/>
          </p:nvPr>
        </p:nvSpPr>
        <p:spPr>
          <a:xfrm>
            <a:off x="3213847" y="1539425"/>
            <a:ext cx="3827085" cy="7598117"/>
          </a:xfrm>
          <a:prstGeom prst="rect">
            <a:avLst/>
          </a:prstGeom>
          <a:noFill/>
          <a:ln>
            <a:noFill/>
          </a:ln>
        </p:spPr>
        <p:txBody>
          <a:bodyPr anchorCtr="0" anchor="t" bIns="45700" lIns="91425" spcFirstLastPara="1" rIns="91425" wrap="square" tIns="45700">
            <a:normAutofit/>
          </a:bodyPr>
          <a:lstStyle>
            <a:lvl1pPr indent="-396557" lvl="0" marL="457200" algn="l">
              <a:lnSpc>
                <a:spcPct val="90000"/>
              </a:lnSpc>
              <a:spcBef>
                <a:spcPts val="827"/>
              </a:spcBef>
              <a:spcAft>
                <a:spcPts val="0"/>
              </a:spcAft>
              <a:buClr>
                <a:schemeClr val="dk1"/>
              </a:buClr>
              <a:buSzPts val="2645"/>
              <a:buChar char="•"/>
              <a:defRPr sz="2645"/>
            </a:lvl1pPr>
            <a:lvl2pPr indent="-375602" lvl="1" marL="914400" algn="l">
              <a:lnSpc>
                <a:spcPct val="90000"/>
              </a:lnSpc>
              <a:spcBef>
                <a:spcPts val="413"/>
              </a:spcBef>
              <a:spcAft>
                <a:spcPts val="0"/>
              </a:spcAft>
              <a:buClr>
                <a:schemeClr val="dk1"/>
              </a:buClr>
              <a:buSzPts val="2315"/>
              <a:buChar char="•"/>
              <a:defRPr sz="2315"/>
            </a:lvl2pPr>
            <a:lvl3pPr indent="-354583" lvl="2" marL="1371600" algn="l">
              <a:lnSpc>
                <a:spcPct val="90000"/>
              </a:lnSpc>
              <a:spcBef>
                <a:spcPts val="413"/>
              </a:spcBef>
              <a:spcAft>
                <a:spcPts val="0"/>
              </a:spcAft>
              <a:buClr>
                <a:schemeClr val="dk1"/>
              </a:buClr>
              <a:buSzPts val="1984"/>
              <a:buChar char="•"/>
              <a:defRPr sz="1984"/>
            </a:lvl3pPr>
            <a:lvl4pPr indent="-333565" lvl="3" marL="1828800" algn="l">
              <a:lnSpc>
                <a:spcPct val="90000"/>
              </a:lnSpc>
              <a:spcBef>
                <a:spcPts val="413"/>
              </a:spcBef>
              <a:spcAft>
                <a:spcPts val="0"/>
              </a:spcAft>
              <a:buClr>
                <a:schemeClr val="dk1"/>
              </a:buClr>
              <a:buSzPts val="1653"/>
              <a:buChar char="•"/>
              <a:defRPr sz="1653"/>
            </a:lvl4pPr>
            <a:lvl5pPr indent="-333565" lvl="4" marL="2286000" algn="l">
              <a:lnSpc>
                <a:spcPct val="90000"/>
              </a:lnSpc>
              <a:spcBef>
                <a:spcPts val="413"/>
              </a:spcBef>
              <a:spcAft>
                <a:spcPts val="0"/>
              </a:spcAft>
              <a:buClr>
                <a:schemeClr val="dk1"/>
              </a:buClr>
              <a:buSzPts val="1653"/>
              <a:buChar char="•"/>
              <a:defRPr sz="1653"/>
            </a:lvl5pPr>
            <a:lvl6pPr indent="-333565" lvl="5" marL="2743200" algn="l">
              <a:lnSpc>
                <a:spcPct val="90000"/>
              </a:lnSpc>
              <a:spcBef>
                <a:spcPts val="413"/>
              </a:spcBef>
              <a:spcAft>
                <a:spcPts val="0"/>
              </a:spcAft>
              <a:buClr>
                <a:schemeClr val="dk1"/>
              </a:buClr>
              <a:buSzPts val="1653"/>
              <a:buChar char="•"/>
              <a:defRPr sz="1653"/>
            </a:lvl6pPr>
            <a:lvl7pPr indent="-333565" lvl="6" marL="3200400" algn="l">
              <a:lnSpc>
                <a:spcPct val="90000"/>
              </a:lnSpc>
              <a:spcBef>
                <a:spcPts val="413"/>
              </a:spcBef>
              <a:spcAft>
                <a:spcPts val="0"/>
              </a:spcAft>
              <a:buClr>
                <a:schemeClr val="dk1"/>
              </a:buClr>
              <a:buSzPts val="1653"/>
              <a:buChar char="•"/>
              <a:defRPr sz="1653"/>
            </a:lvl7pPr>
            <a:lvl8pPr indent="-333565" lvl="7" marL="3657600" algn="l">
              <a:lnSpc>
                <a:spcPct val="90000"/>
              </a:lnSpc>
              <a:spcBef>
                <a:spcPts val="413"/>
              </a:spcBef>
              <a:spcAft>
                <a:spcPts val="0"/>
              </a:spcAft>
              <a:buClr>
                <a:schemeClr val="dk1"/>
              </a:buClr>
              <a:buSzPts val="1653"/>
              <a:buChar char="•"/>
              <a:defRPr sz="1653"/>
            </a:lvl8pPr>
            <a:lvl9pPr indent="-333565" lvl="8" marL="4114800" algn="l">
              <a:lnSpc>
                <a:spcPct val="90000"/>
              </a:lnSpc>
              <a:spcBef>
                <a:spcPts val="413"/>
              </a:spcBef>
              <a:spcAft>
                <a:spcPts val="0"/>
              </a:spcAft>
              <a:buClr>
                <a:schemeClr val="dk1"/>
              </a:buClr>
              <a:buSzPts val="1653"/>
              <a:buChar char="•"/>
              <a:defRPr sz="1653"/>
            </a:lvl9pPr>
          </a:lstStyle>
          <a:p/>
        </p:txBody>
      </p:sp>
      <p:sp>
        <p:nvSpPr>
          <p:cNvPr id="57" name="Google Shape;57;p10"/>
          <p:cNvSpPr txBox="1"/>
          <p:nvPr>
            <p:ph idx="2" type="body"/>
          </p:nvPr>
        </p:nvSpPr>
        <p:spPr>
          <a:xfrm>
            <a:off x="520712" y="3207544"/>
            <a:ext cx="2438192" cy="594237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827"/>
              </a:spcBef>
              <a:spcAft>
                <a:spcPts val="0"/>
              </a:spcAft>
              <a:buClr>
                <a:schemeClr val="dk1"/>
              </a:buClr>
              <a:buSzPts val="1323"/>
              <a:buNone/>
              <a:defRPr sz="1323"/>
            </a:lvl1pPr>
            <a:lvl2pPr indent="-228600" lvl="1" marL="914400" algn="l">
              <a:lnSpc>
                <a:spcPct val="90000"/>
              </a:lnSpc>
              <a:spcBef>
                <a:spcPts val="413"/>
              </a:spcBef>
              <a:spcAft>
                <a:spcPts val="0"/>
              </a:spcAft>
              <a:buClr>
                <a:schemeClr val="dk1"/>
              </a:buClr>
              <a:buSzPts val="1157"/>
              <a:buNone/>
              <a:defRPr sz="1157"/>
            </a:lvl2pPr>
            <a:lvl3pPr indent="-228600" lvl="2" marL="1371600" algn="l">
              <a:lnSpc>
                <a:spcPct val="90000"/>
              </a:lnSpc>
              <a:spcBef>
                <a:spcPts val="413"/>
              </a:spcBef>
              <a:spcAft>
                <a:spcPts val="0"/>
              </a:spcAft>
              <a:buClr>
                <a:schemeClr val="dk1"/>
              </a:buClr>
              <a:buSzPts val="992"/>
              <a:buNone/>
              <a:defRPr sz="992"/>
            </a:lvl3pPr>
            <a:lvl4pPr indent="-228600" lvl="3" marL="1828800" algn="l">
              <a:lnSpc>
                <a:spcPct val="90000"/>
              </a:lnSpc>
              <a:spcBef>
                <a:spcPts val="413"/>
              </a:spcBef>
              <a:spcAft>
                <a:spcPts val="0"/>
              </a:spcAft>
              <a:buClr>
                <a:schemeClr val="dk1"/>
              </a:buClr>
              <a:buSzPts val="827"/>
              <a:buNone/>
              <a:defRPr sz="827"/>
            </a:lvl4pPr>
            <a:lvl5pPr indent="-228600" lvl="4" marL="2286000" algn="l">
              <a:lnSpc>
                <a:spcPct val="90000"/>
              </a:lnSpc>
              <a:spcBef>
                <a:spcPts val="413"/>
              </a:spcBef>
              <a:spcAft>
                <a:spcPts val="0"/>
              </a:spcAft>
              <a:buClr>
                <a:schemeClr val="dk1"/>
              </a:buClr>
              <a:buSzPts val="827"/>
              <a:buNone/>
              <a:defRPr sz="827"/>
            </a:lvl5pPr>
            <a:lvl6pPr indent="-228600" lvl="5" marL="2743200" algn="l">
              <a:lnSpc>
                <a:spcPct val="90000"/>
              </a:lnSpc>
              <a:spcBef>
                <a:spcPts val="413"/>
              </a:spcBef>
              <a:spcAft>
                <a:spcPts val="0"/>
              </a:spcAft>
              <a:buClr>
                <a:schemeClr val="dk1"/>
              </a:buClr>
              <a:buSzPts val="827"/>
              <a:buNone/>
              <a:defRPr sz="827"/>
            </a:lvl6pPr>
            <a:lvl7pPr indent="-228600" lvl="6" marL="3200400" algn="l">
              <a:lnSpc>
                <a:spcPct val="90000"/>
              </a:lnSpc>
              <a:spcBef>
                <a:spcPts val="413"/>
              </a:spcBef>
              <a:spcAft>
                <a:spcPts val="0"/>
              </a:spcAft>
              <a:buClr>
                <a:schemeClr val="dk1"/>
              </a:buClr>
              <a:buSzPts val="827"/>
              <a:buNone/>
              <a:defRPr sz="827"/>
            </a:lvl7pPr>
            <a:lvl8pPr indent="-228600" lvl="7" marL="3657600" algn="l">
              <a:lnSpc>
                <a:spcPct val="90000"/>
              </a:lnSpc>
              <a:spcBef>
                <a:spcPts val="413"/>
              </a:spcBef>
              <a:spcAft>
                <a:spcPts val="0"/>
              </a:spcAft>
              <a:buClr>
                <a:schemeClr val="dk1"/>
              </a:buClr>
              <a:buSzPts val="827"/>
              <a:buNone/>
              <a:defRPr sz="827"/>
            </a:lvl8pPr>
            <a:lvl9pPr indent="-228600" lvl="8" marL="4114800" algn="l">
              <a:lnSpc>
                <a:spcPct val="90000"/>
              </a:lnSpc>
              <a:spcBef>
                <a:spcPts val="413"/>
              </a:spcBef>
              <a:spcAft>
                <a:spcPts val="0"/>
              </a:spcAft>
              <a:buClr>
                <a:schemeClr val="dk1"/>
              </a:buClr>
              <a:buSzPts val="827"/>
              <a:buNone/>
              <a:defRPr sz="827"/>
            </a:lvl9pPr>
          </a:lstStyle>
          <a:p/>
        </p:txBody>
      </p:sp>
      <p:sp>
        <p:nvSpPr>
          <p:cNvPr id="58" name="Google Shape;58;p10"/>
          <p:cNvSpPr txBox="1"/>
          <p:nvPr>
            <p:ph idx="10" type="dt"/>
          </p:nvPr>
        </p:nvSpPr>
        <p:spPr>
          <a:xfrm>
            <a:off x="519728" y="9909729"/>
            <a:ext cx="1700927" cy="56924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10"/>
          <p:cNvSpPr txBox="1"/>
          <p:nvPr>
            <p:ph idx="11" type="ftr"/>
          </p:nvPr>
        </p:nvSpPr>
        <p:spPr>
          <a:xfrm>
            <a:off x="2504143" y="9909729"/>
            <a:ext cx="2551390" cy="56924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0"/>
          <p:cNvSpPr txBox="1"/>
          <p:nvPr>
            <p:ph idx="12" type="sldNum"/>
          </p:nvPr>
        </p:nvSpPr>
        <p:spPr>
          <a:xfrm>
            <a:off x="5339020" y="9909729"/>
            <a:ext cx="1700927" cy="56924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1"/>
          <p:cNvSpPr txBox="1"/>
          <p:nvPr>
            <p:ph type="title"/>
          </p:nvPr>
        </p:nvSpPr>
        <p:spPr>
          <a:xfrm>
            <a:off x="520712" y="712788"/>
            <a:ext cx="2438192" cy="2494756"/>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645"/>
              <a:buFont typeface="Calibri"/>
              <a:buNone/>
              <a:defRPr sz="2645"/>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1"/>
          <p:cNvSpPr/>
          <p:nvPr>
            <p:ph idx="2" type="pic"/>
          </p:nvPr>
        </p:nvSpPr>
        <p:spPr>
          <a:xfrm>
            <a:off x="3213847" y="1539425"/>
            <a:ext cx="3827085" cy="7598117"/>
          </a:xfrm>
          <a:prstGeom prst="rect">
            <a:avLst/>
          </a:prstGeom>
          <a:noFill/>
          <a:ln>
            <a:noFill/>
          </a:ln>
        </p:spPr>
      </p:sp>
      <p:sp>
        <p:nvSpPr>
          <p:cNvPr id="64" name="Google Shape;64;p11"/>
          <p:cNvSpPr txBox="1"/>
          <p:nvPr>
            <p:ph idx="1" type="body"/>
          </p:nvPr>
        </p:nvSpPr>
        <p:spPr>
          <a:xfrm>
            <a:off x="520712" y="3207544"/>
            <a:ext cx="2438192" cy="594237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827"/>
              </a:spcBef>
              <a:spcAft>
                <a:spcPts val="0"/>
              </a:spcAft>
              <a:buClr>
                <a:schemeClr val="dk1"/>
              </a:buClr>
              <a:buSzPts val="1323"/>
              <a:buNone/>
              <a:defRPr sz="1323"/>
            </a:lvl1pPr>
            <a:lvl2pPr indent="-228600" lvl="1" marL="914400" algn="l">
              <a:lnSpc>
                <a:spcPct val="90000"/>
              </a:lnSpc>
              <a:spcBef>
                <a:spcPts val="413"/>
              </a:spcBef>
              <a:spcAft>
                <a:spcPts val="0"/>
              </a:spcAft>
              <a:buClr>
                <a:schemeClr val="dk1"/>
              </a:buClr>
              <a:buSzPts val="1157"/>
              <a:buNone/>
              <a:defRPr sz="1157"/>
            </a:lvl2pPr>
            <a:lvl3pPr indent="-228600" lvl="2" marL="1371600" algn="l">
              <a:lnSpc>
                <a:spcPct val="90000"/>
              </a:lnSpc>
              <a:spcBef>
                <a:spcPts val="413"/>
              </a:spcBef>
              <a:spcAft>
                <a:spcPts val="0"/>
              </a:spcAft>
              <a:buClr>
                <a:schemeClr val="dk1"/>
              </a:buClr>
              <a:buSzPts val="992"/>
              <a:buNone/>
              <a:defRPr sz="992"/>
            </a:lvl3pPr>
            <a:lvl4pPr indent="-228600" lvl="3" marL="1828800" algn="l">
              <a:lnSpc>
                <a:spcPct val="90000"/>
              </a:lnSpc>
              <a:spcBef>
                <a:spcPts val="413"/>
              </a:spcBef>
              <a:spcAft>
                <a:spcPts val="0"/>
              </a:spcAft>
              <a:buClr>
                <a:schemeClr val="dk1"/>
              </a:buClr>
              <a:buSzPts val="827"/>
              <a:buNone/>
              <a:defRPr sz="827"/>
            </a:lvl4pPr>
            <a:lvl5pPr indent="-228600" lvl="4" marL="2286000" algn="l">
              <a:lnSpc>
                <a:spcPct val="90000"/>
              </a:lnSpc>
              <a:spcBef>
                <a:spcPts val="413"/>
              </a:spcBef>
              <a:spcAft>
                <a:spcPts val="0"/>
              </a:spcAft>
              <a:buClr>
                <a:schemeClr val="dk1"/>
              </a:buClr>
              <a:buSzPts val="827"/>
              <a:buNone/>
              <a:defRPr sz="827"/>
            </a:lvl5pPr>
            <a:lvl6pPr indent="-228600" lvl="5" marL="2743200" algn="l">
              <a:lnSpc>
                <a:spcPct val="90000"/>
              </a:lnSpc>
              <a:spcBef>
                <a:spcPts val="413"/>
              </a:spcBef>
              <a:spcAft>
                <a:spcPts val="0"/>
              </a:spcAft>
              <a:buClr>
                <a:schemeClr val="dk1"/>
              </a:buClr>
              <a:buSzPts val="827"/>
              <a:buNone/>
              <a:defRPr sz="827"/>
            </a:lvl6pPr>
            <a:lvl7pPr indent="-228600" lvl="6" marL="3200400" algn="l">
              <a:lnSpc>
                <a:spcPct val="90000"/>
              </a:lnSpc>
              <a:spcBef>
                <a:spcPts val="413"/>
              </a:spcBef>
              <a:spcAft>
                <a:spcPts val="0"/>
              </a:spcAft>
              <a:buClr>
                <a:schemeClr val="dk1"/>
              </a:buClr>
              <a:buSzPts val="827"/>
              <a:buNone/>
              <a:defRPr sz="827"/>
            </a:lvl7pPr>
            <a:lvl8pPr indent="-228600" lvl="7" marL="3657600" algn="l">
              <a:lnSpc>
                <a:spcPct val="90000"/>
              </a:lnSpc>
              <a:spcBef>
                <a:spcPts val="413"/>
              </a:spcBef>
              <a:spcAft>
                <a:spcPts val="0"/>
              </a:spcAft>
              <a:buClr>
                <a:schemeClr val="dk1"/>
              </a:buClr>
              <a:buSzPts val="827"/>
              <a:buNone/>
              <a:defRPr sz="827"/>
            </a:lvl8pPr>
            <a:lvl9pPr indent="-228600" lvl="8" marL="4114800" algn="l">
              <a:lnSpc>
                <a:spcPct val="90000"/>
              </a:lnSpc>
              <a:spcBef>
                <a:spcPts val="413"/>
              </a:spcBef>
              <a:spcAft>
                <a:spcPts val="0"/>
              </a:spcAft>
              <a:buClr>
                <a:schemeClr val="dk1"/>
              </a:buClr>
              <a:buSzPts val="827"/>
              <a:buNone/>
              <a:defRPr sz="827"/>
            </a:lvl9pPr>
          </a:lstStyle>
          <a:p/>
        </p:txBody>
      </p:sp>
      <p:sp>
        <p:nvSpPr>
          <p:cNvPr id="65" name="Google Shape;65;p11"/>
          <p:cNvSpPr txBox="1"/>
          <p:nvPr>
            <p:ph idx="10" type="dt"/>
          </p:nvPr>
        </p:nvSpPr>
        <p:spPr>
          <a:xfrm>
            <a:off x="519728" y="9909729"/>
            <a:ext cx="1700927" cy="56924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1"/>
          <p:cNvSpPr txBox="1"/>
          <p:nvPr>
            <p:ph idx="11" type="ftr"/>
          </p:nvPr>
        </p:nvSpPr>
        <p:spPr>
          <a:xfrm>
            <a:off x="2504143" y="9909729"/>
            <a:ext cx="2551390" cy="56924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1"/>
          <p:cNvSpPr txBox="1"/>
          <p:nvPr>
            <p:ph idx="12" type="sldNum"/>
          </p:nvPr>
        </p:nvSpPr>
        <p:spPr>
          <a:xfrm>
            <a:off x="5339020" y="9909729"/>
            <a:ext cx="1700927" cy="56924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D"/>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
          <p:cNvSpPr txBox="1"/>
          <p:nvPr>
            <p:ph type="title"/>
          </p:nvPr>
        </p:nvSpPr>
        <p:spPr>
          <a:xfrm>
            <a:off x="519728" y="569242"/>
            <a:ext cx="6520220" cy="206659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3637"/>
              <a:buFont typeface="Calibri"/>
              <a:buNone/>
              <a:defRPr b="0" i="0" sz="3637"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2"/>
          <p:cNvSpPr txBox="1"/>
          <p:nvPr>
            <p:ph idx="1" type="body"/>
          </p:nvPr>
        </p:nvSpPr>
        <p:spPr>
          <a:xfrm>
            <a:off x="519728" y="2846200"/>
            <a:ext cx="6520220" cy="6783857"/>
          </a:xfrm>
          <a:prstGeom prst="rect">
            <a:avLst/>
          </a:prstGeom>
          <a:noFill/>
          <a:ln>
            <a:noFill/>
          </a:ln>
        </p:spPr>
        <p:txBody>
          <a:bodyPr anchorCtr="0" anchor="t" bIns="45700" lIns="91425" spcFirstLastPara="1" rIns="91425" wrap="square" tIns="45700">
            <a:normAutofit/>
          </a:bodyPr>
          <a:lstStyle>
            <a:lvl1pPr indent="-375602" lvl="0" marL="457200" marR="0" rtl="0" algn="l">
              <a:lnSpc>
                <a:spcPct val="90000"/>
              </a:lnSpc>
              <a:spcBef>
                <a:spcPts val="827"/>
              </a:spcBef>
              <a:spcAft>
                <a:spcPts val="0"/>
              </a:spcAft>
              <a:buClr>
                <a:schemeClr val="dk1"/>
              </a:buClr>
              <a:buSzPts val="2315"/>
              <a:buFont typeface="Arial"/>
              <a:buChar char="•"/>
              <a:defRPr b="0" i="0" sz="2315" u="none" cap="none" strike="noStrike">
                <a:solidFill>
                  <a:schemeClr val="dk1"/>
                </a:solidFill>
                <a:latin typeface="Calibri"/>
                <a:ea typeface="Calibri"/>
                <a:cs typeface="Calibri"/>
                <a:sym typeface="Calibri"/>
              </a:defRPr>
            </a:lvl1pPr>
            <a:lvl2pPr indent="-354583" lvl="1" marL="914400" marR="0" rtl="0" algn="l">
              <a:lnSpc>
                <a:spcPct val="90000"/>
              </a:lnSpc>
              <a:spcBef>
                <a:spcPts val="413"/>
              </a:spcBef>
              <a:spcAft>
                <a:spcPts val="0"/>
              </a:spcAft>
              <a:buClr>
                <a:schemeClr val="dk1"/>
              </a:buClr>
              <a:buSzPts val="1984"/>
              <a:buFont typeface="Arial"/>
              <a:buChar char="•"/>
              <a:defRPr b="0" i="0" sz="1984" u="none" cap="none" strike="noStrike">
                <a:solidFill>
                  <a:schemeClr val="dk1"/>
                </a:solidFill>
                <a:latin typeface="Calibri"/>
                <a:ea typeface="Calibri"/>
                <a:cs typeface="Calibri"/>
                <a:sym typeface="Calibri"/>
              </a:defRPr>
            </a:lvl2pPr>
            <a:lvl3pPr indent="-333565" lvl="2" marL="1371600" marR="0" rtl="0" algn="l">
              <a:lnSpc>
                <a:spcPct val="90000"/>
              </a:lnSpc>
              <a:spcBef>
                <a:spcPts val="413"/>
              </a:spcBef>
              <a:spcAft>
                <a:spcPts val="0"/>
              </a:spcAft>
              <a:buClr>
                <a:schemeClr val="dk1"/>
              </a:buClr>
              <a:buSzPts val="1653"/>
              <a:buFont typeface="Arial"/>
              <a:buChar char="•"/>
              <a:defRPr b="0" i="0" sz="1653" u="none" cap="none" strike="noStrike">
                <a:solidFill>
                  <a:schemeClr val="dk1"/>
                </a:solidFill>
                <a:latin typeface="Calibri"/>
                <a:ea typeface="Calibri"/>
                <a:cs typeface="Calibri"/>
                <a:sym typeface="Calibri"/>
              </a:defRPr>
            </a:lvl3pPr>
            <a:lvl4pPr indent="-323088" lvl="3" marL="1828800" marR="0" rtl="0" algn="l">
              <a:lnSpc>
                <a:spcPct val="90000"/>
              </a:lnSpc>
              <a:spcBef>
                <a:spcPts val="413"/>
              </a:spcBef>
              <a:spcAft>
                <a:spcPts val="0"/>
              </a:spcAft>
              <a:buClr>
                <a:schemeClr val="dk1"/>
              </a:buClr>
              <a:buSzPts val="1488"/>
              <a:buFont typeface="Arial"/>
              <a:buChar char="•"/>
              <a:defRPr b="0" i="0" sz="1488" u="none" cap="none" strike="noStrike">
                <a:solidFill>
                  <a:schemeClr val="dk1"/>
                </a:solidFill>
                <a:latin typeface="Calibri"/>
                <a:ea typeface="Calibri"/>
                <a:cs typeface="Calibri"/>
                <a:sym typeface="Calibri"/>
              </a:defRPr>
            </a:lvl4pPr>
            <a:lvl5pPr indent="-323088" lvl="4" marL="2286000" marR="0" rtl="0" algn="l">
              <a:lnSpc>
                <a:spcPct val="90000"/>
              </a:lnSpc>
              <a:spcBef>
                <a:spcPts val="413"/>
              </a:spcBef>
              <a:spcAft>
                <a:spcPts val="0"/>
              </a:spcAft>
              <a:buClr>
                <a:schemeClr val="dk1"/>
              </a:buClr>
              <a:buSzPts val="1488"/>
              <a:buFont typeface="Arial"/>
              <a:buChar char="•"/>
              <a:defRPr b="0" i="0" sz="1488" u="none" cap="none" strike="noStrike">
                <a:solidFill>
                  <a:schemeClr val="dk1"/>
                </a:solidFill>
                <a:latin typeface="Calibri"/>
                <a:ea typeface="Calibri"/>
                <a:cs typeface="Calibri"/>
                <a:sym typeface="Calibri"/>
              </a:defRPr>
            </a:lvl5pPr>
            <a:lvl6pPr indent="-323088" lvl="5" marL="2743200" marR="0" rtl="0" algn="l">
              <a:lnSpc>
                <a:spcPct val="90000"/>
              </a:lnSpc>
              <a:spcBef>
                <a:spcPts val="413"/>
              </a:spcBef>
              <a:spcAft>
                <a:spcPts val="0"/>
              </a:spcAft>
              <a:buClr>
                <a:schemeClr val="dk1"/>
              </a:buClr>
              <a:buSzPts val="1488"/>
              <a:buFont typeface="Arial"/>
              <a:buChar char="•"/>
              <a:defRPr b="0" i="0" sz="1488" u="none" cap="none" strike="noStrike">
                <a:solidFill>
                  <a:schemeClr val="dk1"/>
                </a:solidFill>
                <a:latin typeface="Calibri"/>
                <a:ea typeface="Calibri"/>
                <a:cs typeface="Calibri"/>
                <a:sym typeface="Calibri"/>
              </a:defRPr>
            </a:lvl6pPr>
            <a:lvl7pPr indent="-323088" lvl="6" marL="3200400" marR="0" rtl="0" algn="l">
              <a:lnSpc>
                <a:spcPct val="90000"/>
              </a:lnSpc>
              <a:spcBef>
                <a:spcPts val="413"/>
              </a:spcBef>
              <a:spcAft>
                <a:spcPts val="0"/>
              </a:spcAft>
              <a:buClr>
                <a:schemeClr val="dk1"/>
              </a:buClr>
              <a:buSzPts val="1488"/>
              <a:buFont typeface="Arial"/>
              <a:buChar char="•"/>
              <a:defRPr b="0" i="0" sz="1488" u="none" cap="none" strike="noStrike">
                <a:solidFill>
                  <a:schemeClr val="dk1"/>
                </a:solidFill>
                <a:latin typeface="Calibri"/>
                <a:ea typeface="Calibri"/>
                <a:cs typeface="Calibri"/>
                <a:sym typeface="Calibri"/>
              </a:defRPr>
            </a:lvl7pPr>
            <a:lvl8pPr indent="-323088" lvl="7" marL="3657600" marR="0" rtl="0" algn="l">
              <a:lnSpc>
                <a:spcPct val="90000"/>
              </a:lnSpc>
              <a:spcBef>
                <a:spcPts val="413"/>
              </a:spcBef>
              <a:spcAft>
                <a:spcPts val="0"/>
              </a:spcAft>
              <a:buClr>
                <a:schemeClr val="dk1"/>
              </a:buClr>
              <a:buSzPts val="1488"/>
              <a:buFont typeface="Arial"/>
              <a:buChar char="•"/>
              <a:defRPr b="0" i="0" sz="1488" u="none" cap="none" strike="noStrike">
                <a:solidFill>
                  <a:schemeClr val="dk1"/>
                </a:solidFill>
                <a:latin typeface="Calibri"/>
                <a:ea typeface="Calibri"/>
                <a:cs typeface="Calibri"/>
                <a:sym typeface="Calibri"/>
              </a:defRPr>
            </a:lvl8pPr>
            <a:lvl9pPr indent="-323088" lvl="8" marL="4114800" marR="0" rtl="0" algn="l">
              <a:lnSpc>
                <a:spcPct val="90000"/>
              </a:lnSpc>
              <a:spcBef>
                <a:spcPts val="413"/>
              </a:spcBef>
              <a:spcAft>
                <a:spcPts val="0"/>
              </a:spcAft>
              <a:buClr>
                <a:schemeClr val="dk1"/>
              </a:buClr>
              <a:buSzPts val="1488"/>
              <a:buFont typeface="Arial"/>
              <a:buChar char="•"/>
              <a:defRPr b="0" i="0" sz="1488" u="none" cap="none" strike="noStrike">
                <a:solidFill>
                  <a:schemeClr val="dk1"/>
                </a:solidFill>
                <a:latin typeface="Calibri"/>
                <a:ea typeface="Calibri"/>
                <a:cs typeface="Calibri"/>
                <a:sym typeface="Calibri"/>
              </a:defRPr>
            </a:lvl9pPr>
          </a:lstStyle>
          <a:p/>
        </p:txBody>
      </p:sp>
      <p:sp>
        <p:nvSpPr>
          <p:cNvPr id="8" name="Google Shape;8;p2"/>
          <p:cNvSpPr txBox="1"/>
          <p:nvPr>
            <p:ph idx="10" type="dt"/>
          </p:nvPr>
        </p:nvSpPr>
        <p:spPr>
          <a:xfrm>
            <a:off x="519728" y="9909729"/>
            <a:ext cx="1700927" cy="56924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92"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2"/>
          <p:cNvSpPr txBox="1"/>
          <p:nvPr>
            <p:ph idx="11" type="ftr"/>
          </p:nvPr>
        </p:nvSpPr>
        <p:spPr>
          <a:xfrm>
            <a:off x="2504143" y="9909729"/>
            <a:ext cx="2551390" cy="56924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992"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2"/>
          <p:cNvSpPr txBox="1"/>
          <p:nvPr>
            <p:ph idx="12" type="sldNum"/>
          </p:nvPr>
        </p:nvSpPr>
        <p:spPr>
          <a:xfrm>
            <a:off x="5339020" y="9909729"/>
            <a:ext cx="1700927" cy="56924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92" u="none" cap="none" strike="noStrike">
                <a:solidFill>
                  <a:srgbClr val="888888"/>
                </a:solidFill>
                <a:latin typeface="Calibri"/>
                <a:ea typeface="Calibri"/>
                <a:cs typeface="Calibri"/>
                <a:sym typeface="Calibri"/>
              </a:defRPr>
            </a:lvl1pPr>
            <a:lvl2pPr indent="0" lvl="1" marL="0" marR="0" rtl="0" algn="r">
              <a:spcBef>
                <a:spcPts val="0"/>
              </a:spcBef>
              <a:buNone/>
              <a:defRPr b="0" i="0" sz="992" u="none" cap="none" strike="noStrike">
                <a:solidFill>
                  <a:srgbClr val="888888"/>
                </a:solidFill>
                <a:latin typeface="Calibri"/>
                <a:ea typeface="Calibri"/>
                <a:cs typeface="Calibri"/>
                <a:sym typeface="Calibri"/>
              </a:defRPr>
            </a:lvl2pPr>
            <a:lvl3pPr indent="0" lvl="2" marL="0" marR="0" rtl="0" algn="r">
              <a:spcBef>
                <a:spcPts val="0"/>
              </a:spcBef>
              <a:buNone/>
              <a:defRPr b="0" i="0" sz="992" u="none" cap="none" strike="noStrike">
                <a:solidFill>
                  <a:srgbClr val="888888"/>
                </a:solidFill>
                <a:latin typeface="Calibri"/>
                <a:ea typeface="Calibri"/>
                <a:cs typeface="Calibri"/>
                <a:sym typeface="Calibri"/>
              </a:defRPr>
            </a:lvl3pPr>
            <a:lvl4pPr indent="0" lvl="3" marL="0" marR="0" rtl="0" algn="r">
              <a:spcBef>
                <a:spcPts val="0"/>
              </a:spcBef>
              <a:buNone/>
              <a:defRPr b="0" i="0" sz="992" u="none" cap="none" strike="noStrike">
                <a:solidFill>
                  <a:srgbClr val="888888"/>
                </a:solidFill>
                <a:latin typeface="Calibri"/>
                <a:ea typeface="Calibri"/>
                <a:cs typeface="Calibri"/>
                <a:sym typeface="Calibri"/>
              </a:defRPr>
            </a:lvl4pPr>
            <a:lvl5pPr indent="0" lvl="4" marL="0" marR="0" rtl="0" algn="r">
              <a:spcBef>
                <a:spcPts val="0"/>
              </a:spcBef>
              <a:buNone/>
              <a:defRPr b="0" i="0" sz="992" u="none" cap="none" strike="noStrike">
                <a:solidFill>
                  <a:srgbClr val="888888"/>
                </a:solidFill>
                <a:latin typeface="Calibri"/>
                <a:ea typeface="Calibri"/>
                <a:cs typeface="Calibri"/>
                <a:sym typeface="Calibri"/>
              </a:defRPr>
            </a:lvl5pPr>
            <a:lvl6pPr indent="0" lvl="5" marL="0" marR="0" rtl="0" algn="r">
              <a:spcBef>
                <a:spcPts val="0"/>
              </a:spcBef>
              <a:buNone/>
              <a:defRPr b="0" i="0" sz="992" u="none" cap="none" strike="noStrike">
                <a:solidFill>
                  <a:srgbClr val="888888"/>
                </a:solidFill>
                <a:latin typeface="Calibri"/>
                <a:ea typeface="Calibri"/>
                <a:cs typeface="Calibri"/>
                <a:sym typeface="Calibri"/>
              </a:defRPr>
            </a:lvl6pPr>
            <a:lvl7pPr indent="0" lvl="6" marL="0" marR="0" rtl="0" algn="r">
              <a:spcBef>
                <a:spcPts val="0"/>
              </a:spcBef>
              <a:buNone/>
              <a:defRPr b="0" i="0" sz="992" u="none" cap="none" strike="noStrike">
                <a:solidFill>
                  <a:srgbClr val="888888"/>
                </a:solidFill>
                <a:latin typeface="Calibri"/>
                <a:ea typeface="Calibri"/>
                <a:cs typeface="Calibri"/>
                <a:sym typeface="Calibri"/>
              </a:defRPr>
            </a:lvl7pPr>
            <a:lvl8pPr indent="0" lvl="7" marL="0" marR="0" rtl="0" algn="r">
              <a:spcBef>
                <a:spcPts val="0"/>
              </a:spcBef>
              <a:buNone/>
              <a:defRPr b="0" i="0" sz="992" u="none" cap="none" strike="noStrike">
                <a:solidFill>
                  <a:srgbClr val="888888"/>
                </a:solidFill>
                <a:latin typeface="Calibri"/>
                <a:ea typeface="Calibri"/>
                <a:cs typeface="Calibri"/>
                <a:sym typeface="Calibri"/>
              </a:defRPr>
            </a:lvl8pPr>
            <a:lvl9pPr indent="0" lvl="8" marL="0" marR="0" rtl="0" algn="r">
              <a:spcBef>
                <a:spcPts val="0"/>
              </a:spcBef>
              <a:buNone/>
              <a:defRPr b="0" i="0" sz="992"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D"/>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jp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jp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jp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alpha val="86666"/>
          </a:schemeClr>
        </a:solidFill>
      </p:bgPr>
    </p:bg>
    <p:spTree>
      <p:nvGrpSpPr>
        <p:cNvPr id="83" name="Shape 83"/>
        <p:cNvGrpSpPr/>
        <p:nvPr/>
      </p:nvGrpSpPr>
      <p:grpSpPr>
        <a:xfrm>
          <a:off x="0" y="0"/>
          <a:ext cx="0" cy="0"/>
          <a:chOff x="0" y="0"/>
          <a:chExt cx="0" cy="0"/>
        </a:xfrm>
      </p:grpSpPr>
      <p:pic>
        <p:nvPicPr>
          <p:cNvPr id="84" name="Google Shape;84;p1"/>
          <p:cNvPicPr preferRelativeResize="0"/>
          <p:nvPr/>
        </p:nvPicPr>
        <p:blipFill rotWithShape="1">
          <a:blip r:embed="rId3">
            <a:alphaModFix/>
          </a:blip>
          <a:srcRect b="0" l="11041" r="11034" t="0"/>
          <a:stretch/>
        </p:blipFill>
        <p:spPr>
          <a:xfrm>
            <a:off x="0" y="0"/>
            <a:ext cx="7572326" cy="7217250"/>
          </a:xfrm>
          <a:prstGeom prst="rect">
            <a:avLst/>
          </a:prstGeom>
          <a:noFill/>
          <a:ln>
            <a:noFill/>
          </a:ln>
        </p:spPr>
      </p:pic>
      <p:pic>
        <p:nvPicPr>
          <p:cNvPr id="85" name="Google Shape;85;p1"/>
          <p:cNvPicPr preferRelativeResize="0"/>
          <p:nvPr/>
        </p:nvPicPr>
        <p:blipFill rotWithShape="1">
          <a:blip r:embed="rId4">
            <a:alphaModFix/>
          </a:blip>
          <a:srcRect b="0" l="0" r="0" t="0"/>
          <a:stretch/>
        </p:blipFill>
        <p:spPr>
          <a:xfrm rot="10800000">
            <a:off x="2867026" y="-1"/>
            <a:ext cx="4695824" cy="5909876"/>
          </a:xfrm>
          <a:prstGeom prst="rect">
            <a:avLst/>
          </a:prstGeom>
          <a:noFill/>
          <a:ln>
            <a:noFill/>
          </a:ln>
        </p:spPr>
      </p:pic>
      <p:sp>
        <p:nvSpPr>
          <p:cNvPr id="86" name="Google Shape;86;p1"/>
          <p:cNvSpPr txBox="1"/>
          <p:nvPr/>
        </p:nvSpPr>
        <p:spPr>
          <a:xfrm>
            <a:off x="5532075" y="136075"/>
            <a:ext cx="2040300" cy="5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ID">
                <a:solidFill>
                  <a:schemeClr val="lt1"/>
                </a:solidFill>
                <a:latin typeface="Calibri"/>
                <a:ea typeface="Calibri"/>
                <a:cs typeface="Calibri"/>
                <a:sym typeface="Calibri"/>
              </a:rPr>
              <a:t>MATA ANUSAYA</a:t>
            </a:r>
            <a:endParaRPr/>
          </a:p>
          <a:p>
            <a:pPr indent="0" lvl="0" marL="0" marR="0" rtl="0" algn="l">
              <a:spcBef>
                <a:spcPts val="0"/>
              </a:spcBef>
              <a:spcAft>
                <a:spcPts val="0"/>
              </a:spcAft>
              <a:buNone/>
            </a:pPr>
            <a:r>
              <a:rPr lang="en-ID">
                <a:solidFill>
                  <a:schemeClr val="lt1"/>
                </a:solidFill>
                <a:latin typeface="Calibri"/>
                <a:ea typeface="Calibri"/>
                <a:cs typeface="Calibri"/>
                <a:sym typeface="Calibri"/>
              </a:rPr>
              <a:t>ENERGY PRIVATE LIMITED</a:t>
            </a:r>
            <a:endParaRPr sz="1400">
              <a:solidFill>
                <a:schemeClr val="lt1"/>
              </a:solidFill>
              <a:latin typeface="Calibri"/>
              <a:ea typeface="Calibri"/>
              <a:cs typeface="Calibri"/>
              <a:sym typeface="Calibri"/>
            </a:endParaRPr>
          </a:p>
        </p:txBody>
      </p:sp>
      <p:sp>
        <p:nvSpPr>
          <p:cNvPr id="87" name="Google Shape;87;p1"/>
          <p:cNvSpPr/>
          <p:nvPr/>
        </p:nvSpPr>
        <p:spPr>
          <a:xfrm>
            <a:off x="646217" y="1281149"/>
            <a:ext cx="2589932" cy="2214563"/>
          </a:xfrm>
          <a:prstGeom prst="rect">
            <a:avLst/>
          </a:prstGeom>
          <a:solidFill>
            <a:srgbClr val="5039D5">
              <a:alpha val="60784"/>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8" name="Google Shape;88;p1"/>
          <p:cNvSpPr/>
          <p:nvPr/>
        </p:nvSpPr>
        <p:spPr>
          <a:xfrm>
            <a:off x="646217" y="3646908"/>
            <a:ext cx="2589900" cy="2214600"/>
          </a:xfrm>
          <a:prstGeom prst="rect">
            <a:avLst/>
          </a:prstGeom>
          <a:solidFill>
            <a:srgbClr val="5039D5">
              <a:alpha val="60784"/>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9" name="Google Shape;89;p1"/>
          <p:cNvSpPr/>
          <p:nvPr/>
        </p:nvSpPr>
        <p:spPr>
          <a:xfrm>
            <a:off x="646217" y="5993617"/>
            <a:ext cx="2589932" cy="2214563"/>
          </a:xfrm>
          <a:prstGeom prst="rect">
            <a:avLst/>
          </a:prstGeom>
          <a:solidFill>
            <a:srgbClr val="5039D5">
              <a:alpha val="60784"/>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highlight>
                <a:schemeClr val="lt1"/>
              </a:highlight>
              <a:latin typeface="Calibri"/>
              <a:ea typeface="Calibri"/>
              <a:cs typeface="Calibri"/>
              <a:sym typeface="Calibri"/>
            </a:endParaRPr>
          </a:p>
        </p:txBody>
      </p:sp>
      <p:sp>
        <p:nvSpPr>
          <p:cNvPr id="90" name="Google Shape;90;p1"/>
          <p:cNvSpPr/>
          <p:nvPr/>
        </p:nvSpPr>
        <p:spPr>
          <a:xfrm>
            <a:off x="646217" y="8355389"/>
            <a:ext cx="2589932" cy="2214563"/>
          </a:xfrm>
          <a:prstGeom prst="rect">
            <a:avLst/>
          </a:prstGeom>
          <a:solidFill>
            <a:srgbClr val="5039D5">
              <a:alpha val="60784"/>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1" name="Google Shape;91;p1"/>
          <p:cNvSpPr txBox="1"/>
          <p:nvPr/>
        </p:nvSpPr>
        <p:spPr>
          <a:xfrm>
            <a:off x="1072301" y="1402150"/>
            <a:ext cx="15351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ID" sz="1800">
                <a:solidFill>
                  <a:schemeClr val="lt1"/>
                </a:solidFill>
              </a:rPr>
              <a:t>OPERATION</a:t>
            </a:r>
            <a:endParaRPr sz="1800">
              <a:solidFill>
                <a:schemeClr val="lt1"/>
              </a:solidFill>
              <a:latin typeface="Arial"/>
              <a:ea typeface="Arial"/>
              <a:cs typeface="Arial"/>
              <a:sym typeface="Arial"/>
            </a:endParaRPr>
          </a:p>
        </p:txBody>
      </p:sp>
      <p:sp>
        <p:nvSpPr>
          <p:cNvPr id="92" name="Google Shape;92;p1"/>
          <p:cNvSpPr txBox="1"/>
          <p:nvPr/>
        </p:nvSpPr>
        <p:spPr>
          <a:xfrm>
            <a:off x="1052787" y="3764575"/>
            <a:ext cx="18669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ID" sz="1800">
                <a:solidFill>
                  <a:schemeClr val="lt1"/>
                </a:solidFill>
              </a:rPr>
              <a:t>MAINTENANCE</a:t>
            </a:r>
            <a:endParaRPr sz="1800">
              <a:solidFill>
                <a:schemeClr val="lt1"/>
              </a:solidFill>
              <a:latin typeface="Arial"/>
              <a:ea typeface="Arial"/>
              <a:cs typeface="Arial"/>
              <a:sym typeface="Arial"/>
            </a:endParaRPr>
          </a:p>
        </p:txBody>
      </p:sp>
      <p:sp>
        <p:nvSpPr>
          <p:cNvPr id="93" name="Google Shape;93;p1"/>
          <p:cNvSpPr txBox="1"/>
          <p:nvPr/>
        </p:nvSpPr>
        <p:spPr>
          <a:xfrm>
            <a:off x="975925" y="6139413"/>
            <a:ext cx="19305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ID" sz="1800">
                <a:solidFill>
                  <a:schemeClr val="lt1"/>
                </a:solidFill>
              </a:rPr>
              <a:t>COMISSIONING</a:t>
            </a:r>
            <a:endParaRPr sz="1800">
              <a:solidFill>
                <a:schemeClr val="lt1"/>
              </a:solidFill>
              <a:latin typeface="Arial"/>
              <a:ea typeface="Arial"/>
              <a:cs typeface="Arial"/>
              <a:sym typeface="Arial"/>
            </a:endParaRPr>
          </a:p>
        </p:txBody>
      </p:sp>
      <p:sp>
        <p:nvSpPr>
          <p:cNvPr id="94" name="Google Shape;94;p1"/>
          <p:cNvSpPr txBox="1"/>
          <p:nvPr/>
        </p:nvSpPr>
        <p:spPr>
          <a:xfrm>
            <a:off x="1052825" y="8532425"/>
            <a:ext cx="18669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ID" sz="1800">
                <a:solidFill>
                  <a:schemeClr val="lt1"/>
                </a:solidFill>
              </a:rPr>
              <a:t>OVERHAULING</a:t>
            </a:r>
            <a:endParaRPr sz="1800">
              <a:solidFill>
                <a:schemeClr val="lt1"/>
              </a:solidFill>
              <a:latin typeface="Arial"/>
              <a:ea typeface="Arial"/>
              <a:cs typeface="Arial"/>
              <a:sym typeface="Arial"/>
            </a:endParaRPr>
          </a:p>
        </p:txBody>
      </p:sp>
      <p:sp>
        <p:nvSpPr>
          <p:cNvPr id="95" name="Google Shape;95;p1"/>
          <p:cNvSpPr txBox="1"/>
          <p:nvPr/>
        </p:nvSpPr>
        <p:spPr>
          <a:xfrm>
            <a:off x="790225" y="1869701"/>
            <a:ext cx="2301900" cy="1169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ID" sz="1200">
                <a:solidFill>
                  <a:schemeClr val="lt1"/>
                </a:solidFill>
              </a:rPr>
              <a:t>MA Offers total utility system of all sectors. Our unique approach allows you to chose the degree of outsourcing service for your plant</a:t>
            </a:r>
            <a:endParaRPr sz="1000">
              <a:solidFill>
                <a:schemeClr val="lt1"/>
              </a:solidFill>
              <a:latin typeface="Arial"/>
              <a:ea typeface="Arial"/>
              <a:cs typeface="Arial"/>
              <a:sym typeface="Arial"/>
            </a:endParaRPr>
          </a:p>
          <a:p>
            <a:pPr indent="0" lvl="0" marL="0" marR="0" rtl="0" algn="l">
              <a:spcBef>
                <a:spcPts val="0"/>
              </a:spcBef>
              <a:spcAft>
                <a:spcPts val="0"/>
              </a:spcAft>
              <a:buNone/>
            </a:pPr>
            <a:r>
              <a:t/>
            </a:r>
            <a:endParaRPr sz="1000">
              <a:solidFill>
                <a:schemeClr val="lt1"/>
              </a:solidFill>
              <a:latin typeface="Arial"/>
              <a:ea typeface="Arial"/>
              <a:cs typeface="Arial"/>
              <a:sym typeface="Arial"/>
            </a:endParaRPr>
          </a:p>
        </p:txBody>
      </p:sp>
      <p:sp>
        <p:nvSpPr>
          <p:cNvPr id="96" name="Google Shape;96;p1"/>
          <p:cNvSpPr txBox="1"/>
          <p:nvPr/>
        </p:nvSpPr>
        <p:spPr>
          <a:xfrm>
            <a:off x="728300" y="4096525"/>
            <a:ext cx="2433900" cy="1877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ID" sz="1050">
                <a:solidFill>
                  <a:schemeClr val="lt1"/>
                </a:solidFill>
              </a:rPr>
              <a:t>We make regular rounds to check whether the operational conditions and performance of facilities are within the design parameters and fix any defects found manner in a prompt. In accordance with an annual in- operation maintenance plan, we sustain optimal operation conditions, thus preventing failures or sudden shutdowns of the facilities.</a:t>
            </a:r>
            <a:endParaRPr sz="900">
              <a:solidFill>
                <a:schemeClr val="lt1"/>
              </a:solidFill>
              <a:latin typeface="Arial"/>
              <a:ea typeface="Arial"/>
              <a:cs typeface="Arial"/>
              <a:sym typeface="Arial"/>
            </a:endParaRPr>
          </a:p>
          <a:p>
            <a:pPr indent="0" lvl="0" marL="0" marR="0" rtl="0" algn="l">
              <a:spcBef>
                <a:spcPts val="0"/>
              </a:spcBef>
              <a:spcAft>
                <a:spcPts val="0"/>
              </a:spcAft>
              <a:buNone/>
            </a:pPr>
            <a:r>
              <a:t/>
            </a:r>
            <a:endParaRPr sz="1100">
              <a:solidFill>
                <a:schemeClr val="lt1"/>
              </a:solidFill>
              <a:latin typeface="Arial"/>
              <a:ea typeface="Arial"/>
              <a:cs typeface="Arial"/>
              <a:sym typeface="Arial"/>
            </a:endParaRPr>
          </a:p>
        </p:txBody>
      </p:sp>
      <p:sp>
        <p:nvSpPr>
          <p:cNvPr id="97" name="Google Shape;97;p1"/>
          <p:cNvSpPr txBox="1"/>
          <p:nvPr/>
        </p:nvSpPr>
        <p:spPr>
          <a:xfrm>
            <a:off x="852188" y="6738275"/>
            <a:ext cx="2178000" cy="1169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ID" sz="1200">
                <a:solidFill>
                  <a:schemeClr val="lt1"/>
                </a:solidFill>
              </a:rPr>
              <a:t>Start up and commissioning services-supporting client at final stage of erection, trial run and commissioning of the plant.</a:t>
            </a:r>
            <a:endParaRPr sz="1000">
              <a:solidFill>
                <a:schemeClr val="lt1"/>
              </a:solidFill>
              <a:latin typeface="Arial"/>
              <a:ea typeface="Arial"/>
              <a:cs typeface="Arial"/>
              <a:sym typeface="Arial"/>
            </a:endParaRPr>
          </a:p>
          <a:p>
            <a:pPr indent="0" lvl="0" marL="0" marR="0" rtl="0" algn="l">
              <a:spcBef>
                <a:spcPts val="0"/>
              </a:spcBef>
              <a:spcAft>
                <a:spcPts val="0"/>
              </a:spcAft>
              <a:buNone/>
            </a:pPr>
            <a:r>
              <a:t/>
            </a:r>
            <a:endParaRPr sz="1000">
              <a:solidFill>
                <a:schemeClr val="lt1"/>
              </a:solidFill>
              <a:latin typeface="Arial"/>
              <a:ea typeface="Arial"/>
              <a:cs typeface="Arial"/>
              <a:sym typeface="Arial"/>
            </a:endParaRPr>
          </a:p>
        </p:txBody>
      </p:sp>
      <p:sp>
        <p:nvSpPr>
          <p:cNvPr id="98" name="Google Shape;98;p1"/>
          <p:cNvSpPr txBox="1"/>
          <p:nvPr/>
        </p:nvSpPr>
        <p:spPr>
          <a:xfrm>
            <a:off x="790213" y="9049676"/>
            <a:ext cx="2301900" cy="1131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Font typeface="Arial"/>
              <a:buNone/>
            </a:pPr>
            <a:r>
              <a:rPr lang="en-ID" sz="1150">
                <a:solidFill>
                  <a:srgbClr val="3B3A3A"/>
                </a:solidFill>
              </a:rPr>
              <a:t>The specialised </a:t>
            </a:r>
            <a:r>
              <a:rPr lang="en-ID" sz="1150">
                <a:solidFill>
                  <a:srgbClr val="3B3A3A"/>
                </a:solidFill>
              </a:rPr>
              <a:t>activity</a:t>
            </a:r>
            <a:r>
              <a:rPr lang="en-ID" sz="1150">
                <a:solidFill>
                  <a:srgbClr val="3B3A3A"/>
                </a:solidFill>
              </a:rPr>
              <a:t> of boiler overhauling is undertake and carried out by us giving due </a:t>
            </a:r>
            <a:r>
              <a:rPr lang="en-ID" sz="1150">
                <a:solidFill>
                  <a:srgbClr val="3B3A3A"/>
                </a:solidFill>
              </a:rPr>
              <a:t>attenuation</a:t>
            </a:r>
            <a:r>
              <a:rPr lang="en-ID" sz="1150">
                <a:solidFill>
                  <a:srgbClr val="3B3A3A"/>
                </a:solidFill>
              </a:rPr>
              <a:t> every </a:t>
            </a:r>
            <a:r>
              <a:rPr lang="en-ID" sz="1150">
                <a:solidFill>
                  <a:srgbClr val="3B3A3A"/>
                </a:solidFill>
              </a:rPr>
              <a:t>minute</a:t>
            </a:r>
            <a:r>
              <a:rPr lang="en-ID" sz="1150">
                <a:solidFill>
                  <a:srgbClr val="3B3A3A"/>
                </a:solidFill>
              </a:rPr>
              <a:t> details for both turbine and boilers</a:t>
            </a:r>
            <a:endParaRPr sz="1000">
              <a:solidFill>
                <a:schemeClr val="lt1"/>
              </a:solidFill>
              <a:latin typeface="Arial"/>
              <a:ea typeface="Arial"/>
              <a:cs typeface="Arial"/>
              <a:sym typeface="Arial"/>
            </a:endParaRPr>
          </a:p>
          <a:p>
            <a:pPr indent="0" lvl="0" marL="0" marR="0" rtl="0" algn="l">
              <a:spcBef>
                <a:spcPts val="0"/>
              </a:spcBef>
              <a:spcAft>
                <a:spcPts val="0"/>
              </a:spcAft>
              <a:buNone/>
            </a:pPr>
            <a:r>
              <a:t/>
            </a:r>
            <a:endParaRPr sz="1000">
              <a:solidFill>
                <a:schemeClr val="lt1"/>
              </a:solidFill>
              <a:latin typeface="Arial"/>
              <a:ea typeface="Arial"/>
              <a:cs typeface="Arial"/>
              <a:sym typeface="Arial"/>
            </a:endParaRPr>
          </a:p>
        </p:txBody>
      </p:sp>
      <p:cxnSp>
        <p:nvCxnSpPr>
          <p:cNvPr id="99" name="Google Shape;99;p1"/>
          <p:cNvCxnSpPr/>
          <p:nvPr/>
        </p:nvCxnSpPr>
        <p:spPr>
          <a:xfrm>
            <a:off x="3952745" y="9983126"/>
            <a:ext cx="3026387" cy="0"/>
          </a:xfrm>
          <a:prstGeom prst="straightConnector1">
            <a:avLst/>
          </a:prstGeom>
          <a:noFill/>
          <a:ln cap="flat" cmpd="sng" w="9525">
            <a:solidFill>
              <a:schemeClr val="accent1"/>
            </a:solidFill>
            <a:prstDash val="solid"/>
            <a:miter lim="800000"/>
            <a:headEnd len="sm" w="sm" type="none"/>
            <a:tailEnd len="sm" w="sm" type="none"/>
          </a:ln>
        </p:spPr>
      </p:cxnSp>
      <p:cxnSp>
        <p:nvCxnSpPr>
          <p:cNvPr id="100" name="Google Shape;100;p1"/>
          <p:cNvCxnSpPr/>
          <p:nvPr/>
        </p:nvCxnSpPr>
        <p:spPr>
          <a:xfrm>
            <a:off x="4375214" y="10128250"/>
            <a:ext cx="2252383" cy="0"/>
          </a:xfrm>
          <a:prstGeom prst="straightConnector1">
            <a:avLst/>
          </a:prstGeom>
          <a:noFill/>
          <a:ln cap="flat" cmpd="sng" w="9525">
            <a:solidFill>
              <a:schemeClr val="accent1"/>
            </a:solidFill>
            <a:prstDash val="solid"/>
            <a:miter lim="800000"/>
            <a:headEnd len="sm" w="sm" type="none"/>
            <a:tailEnd len="sm" w="sm" type="none"/>
          </a:ln>
        </p:spPr>
      </p:cxnSp>
      <p:sp>
        <p:nvSpPr>
          <p:cNvPr id="101" name="Google Shape;101;p1"/>
          <p:cNvSpPr txBox="1"/>
          <p:nvPr/>
        </p:nvSpPr>
        <p:spPr>
          <a:xfrm>
            <a:off x="4838524" y="748190"/>
            <a:ext cx="2395868" cy="83099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ID" sz="2400">
                <a:solidFill>
                  <a:schemeClr val="lt1"/>
                </a:solidFill>
                <a:latin typeface="Arial Rounded"/>
                <a:ea typeface="Arial Rounded"/>
                <a:cs typeface="Arial Rounded"/>
                <a:sym typeface="Arial Rounded"/>
              </a:rPr>
              <a:t>SERVE YOU BETTER</a:t>
            </a:r>
            <a:endParaRPr b="1" sz="2400">
              <a:solidFill>
                <a:schemeClr val="lt1"/>
              </a:solidFill>
              <a:latin typeface="Arial Rounded"/>
              <a:ea typeface="Arial Rounded"/>
              <a:cs typeface="Arial Rounded"/>
              <a:sym typeface="Arial Rounded"/>
            </a:endParaRPr>
          </a:p>
        </p:txBody>
      </p:sp>
      <p:sp>
        <p:nvSpPr>
          <p:cNvPr id="102" name="Google Shape;102;p1"/>
          <p:cNvSpPr txBox="1"/>
          <p:nvPr/>
        </p:nvSpPr>
        <p:spPr>
          <a:xfrm>
            <a:off x="4838525" y="3542425"/>
            <a:ext cx="2768700" cy="55410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ID" sz="1000">
                <a:solidFill>
                  <a:schemeClr val="lt1"/>
                </a:solidFill>
                <a:latin typeface="Calibri"/>
                <a:ea typeface="Calibri"/>
                <a:cs typeface="Calibri"/>
                <a:sym typeface="Calibri"/>
              </a:rPr>
              <a:t>VISIT :www.</a:t>
            </a:r>
            <a:r>
              <a:rPr lang="en-ID" sz="1000">
                <a:solidFill>
                  <a:schemeClr val="lt1"/>
                </a:solidFill>
                <a:latin typeface="Calibri"/>
                <a:ea typeface="Calibri"/>
                <a:cs typeface="Calibri"/>
                <a:sym typeface="Calibri"/>
              </a:rPr>
              <a:t>mataanusaya.com</a:t>
            </a:r>
            <a:endParaRPr sz="1000">
              <a:solidFill>
                <a:schemeClr val="lt1"/>
              </a:solidFill>
              <a:latin typeface="Calibri"/>
              <a:ea typeface="Calibri"/>
              <a:cs typeface="Calibri"/>
              <a:sym typeface="Calibri"/>
            </a:endParaRPr>
          </a:p>
          <a:p>
            <a:pPr indent="0" lvl="0" marL="0" marR="0" rtl="0" algn="r">
              <a:spcBef>
                <a:spcPts val="0"/>
              </a:spcBef>
              <a:spcAft>
                <a:spcPts val="0"/>
              </a:spcAft>
              <a:buNone/>
            </a:pPr>
            <a:r>
              <a:rPr lang="en-ID" sz="1000">
                <a:solidFill>
                  <a:schemeClr val="lt1"/>
                </a:solidFill>
                <a:latin typeface="Calibri"/>
                <a:ea typeface="Calibri"/>
                <a:cs typeface="Calibri"/>
                <a:sym typeface="Calibri"/>
              </a:rPr>
              <a:t>CALL : 7987574207</a:t>
            </a:r>
            <a:endParaRPr sz="1300"/>
          </a:p>
          <a:p>
            <a:pPr indent="0" lvl="0" marL="0" marR="0" rtl="0" algn="r">
              <a:spcBef>
                <a:spcPts val="0"/>
              </a:spcBef>
              <a:spcAft>
                <a:spcPts val="0"/>
              </a:spcAft>
              <a:buNone/>
            </a:pPr>
            <a:r>
              <a:rPr lang="en-ID" sz="1000">
                <a:solidFill>
                  <a:schemeClr val="lt1"/>
                </a:solidFill>
                <a:latin typeface="Calibri"/>
                <a:ea typeface="Calibri"/>
                <a:cs typeface="Calibri"/>
                <a:sym typeface="Calibri"/>
              </a:rPr>
              <a:t>EMAIL TO: teamengineering@mataanusaya.com</a:t>
            </a:r>
            <a:endParaRPr sz="1000">
              <a:solidFill>
                <a:schemeClr val="lt1"/>
              </a:solidFill>
              <a:latin typeface="Calibri"/>
              <a:ea typeface="Calibri"/>
              <a:cs typeface="Calibri"/>
              <a:sym typeface="Calibri"/>
            </a:endParaRPr>
          </a:p>
        </p:txBody>
      </p:sp>
      <p:sp>
        <p:nvSpPr>
          <p:cNvPr id="103" name="Google Shape;103;p1"/>
          <p:cNvSpPr txBox="1"/>
          <p:nvPr/>
        </p:nvSpPr>
        <p:spPr>
          <a:xfrm>
            <a:off x="4094927" y="7217262"/>
            <a:ext cx="2651688"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ID" sz="2800">
                <a:solidFill>
                  <a:schemeClr val="dk1"/>
                </a:solidFill>
                <a:latin typeface="Open Sans"/>
                <a:ea typeface="Open Sans"/>
                <a:cs typeface="Open Sans"/>
                <a:sym typeface="Open Sans"/>
              </a:rPr>
              <a:t>A B O U T   U S</a:t>
            </a:r>
            <a:endParaRPr b="1" sz="2800">
              <a:solidFill>
                <a:schemeClr val="dk1"/>
              </a:solidFill>
              <a:latin typeface="Open Sans"/>
              <a:ea typeface="Open Sans"/>
              <a:cs typeface="Open Sans"/>
              <a:sym typeface="Open Sans"/>
            </a:endParaRPr>
          </a:p>
        </p:txBody>
      </p:sp>
      <p:sp>
        <p:nvSpPr>
          <p:cNvPr id="104" name="Google Shape;104;p1"/>
          <p:cNvSpPr txBox="1"/>
          <p:nvPr/>
        </p:nvSpPr>
        <p:spPr>
          <a:xfrm>
            <a:off x="3835450" y="7839925"/>
            <a:ext cx="2965500" cy="24474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ID" sz="1200">
                <a:solidFill>
                  <a:srgbClr val="060505"/>
                </a:solidFill>
              </a:rPr>
              <a:t>MATA ANUSAYA </a:t>
            </a:r>
            <a:r>
              <a:rPr lang="en-ID" sz="1200">
                <a:solidFill>
                  <a:srgbClr val="060505"/>
                </a:solidFill>
              </a:rPr>
              <a:t>visibly,its "Main Strength" lies in our team, as we honour and value our employees at all levels, Our Employee have been carefully selected for their knowledge and expertise in areas of integrated facility management, services &amp; projects. Our company value system and spirit thrives on our team building, knowledge sharing and focused approach attitude.</a:t>
            </a:r>
            <a:endParaRPr sz="1000">
              <a:solidFill>
                <a:srgbClr val="3A3838"/>
              </a:solidFill>
              <a:latin typeface="Arial"/>
              <a:ea typeface="Arial"/>
              <a:cs typeface="Arial"/>
              <a:sym typeface="Arial"/>
            </a:endParaRPr>
          </a:p>
          <a:p>
            <a:pPr indent="0" lvl="0" marL="0" marR="0" rtl="0" algn="ctr">
              <a:spcBef>
                <a:spcPts val="0"/>
              </a:spcBef>
              <a:spcAft>
                <a:spcPts val="0"/>
              </a:spcAft>
              <a:buNone/>
            </a:pPr>
            <a:r>
              <a:t/>
            </a:r>
            <a:endParaRPr sz="1100">
              <a:solidFill>
                <a:srgbClr val="3A3838"/>
              </a:solidFill>
              <a:latin typeface="Arial"/>
              <a:ea typeface="Arial"/>
              <a:cs typeface="Arial"/>
              <a:sym typeface="Arial"/>
            </a:endParaRPr>
          </a:p>
          <a:p>
            <a:pPr indent="0" lvl="0" marL="0" marR="0" rtl="0" algn="ctr">
              <a:spcBef>
                <a:spcPts val="0"/>
              </a:spcBef>
              <a:spcAft>
                <a:spcPts val="0"/>
              </a:spcAft>
              <a:buNone/>
            </a:pPr>
            <a:r>
              <a:t/>
            </a:r>
            <a:endParaRPr sz="1100">
              <a:solidFill>
                <a:srgbClr val="3A3838"/>
              </a:solidFill>
              <a:latin typeface="Arial"/>
              <a:ea typeface="Arial"/>
              <a:cs typeface="Arial"/>
              <a:sym typeface="Arial"/>
            </a:endParaRPr>
          </a:p>
          <a:p>
            <a:pPr indent="0" lvl="0" marL="0" marR="0" rtl="0" algn="ctr">
              <a:spcBef>
                <a:spcPts val="0"/>
              </a:spcBef>
              <a:spcAft>
                <a:spcPts val="0"/>
              </a:spcAft>
              <a:buNone/>
            </a:pPr>
            <a:r>
              <a:t/>
            </a:r>
            <a:endParaRPr sz="1100">
              <a:solidFill>
                <a:srgbClr val="3A3838"/>
              </a:solidFill>
              <a:latin typeface="Arial"/>
              <a:ea typeface="Arial"/>
              <a:cs typeface="Arial"/>
              <a:sym typeface="Arial"/>
            </a:endParaRPr>
          </a:p>
        </p:txBody>
      </p:sp>
      <p:pic>
        <p:nvPicPr>
          <p:cNvPr id="105" name="Google Shape;105;p1"/>
          <p:cNvPicPr preferRelativeResize="0"/>
          <p:nvPr/>
        </p:nvPicPr>
        <p:blipFill rotWithShape="1">
          <a:blip r:embed="rId5">
            <a:alphaModFix/>
          </a:blip>
          <a:srcRect b="0" l="0" r="0" t="0"/>
          <a:stretch/>
        </p:blipFill>
        <p:spPr>
          <a:xfrm>
            <a:off x="5253650" y="3905250"/>
            <a:ext cx="2306024" cy="3714225"/>
          </a:xfrm>
          <a:prstGeom prst="rect">
            <a:avLst/>
          </a:prstGeom>
          <a:noFill/>
          <a:ln>
            <a:noFill/>
          </a:ln>
        </p:spPr>
      </p:pic>
      <p:pic>
        <p:nvPicPr>
          <p:cNvPr id="106" name="Google Shape;106;p1"/>
          <p:cNvPicPr preferRelativeResize="0"/>
          <p:nvPr/>
        </p:nvPicPr>
        <p:blipFill>
          <a:blip r:embed="rId6">
            <a:alphaModFix/>
          </a:blip>
          <a:stretch>
            <a:fillRect/>
          </a:stretch>
        </p:blipFill>
        <p:spPr>
          <a:xfrm>
            <a:off x="4923325" y="136075"/>
            <a:ext cx="679700" cy="679700"/>
          </a:xfrm>
          <a:prstGeom prst="rect">
            <a:avLst/>
          </a:prstGeom>
          <a:noFill/>
          <a:ln>
            <a:noFill/>
          </a:ln>
        </p:spPr>
      </p:pic>
      <p:sp>
        <p:nvSpPr>
          <p:cNvPr id="107" name="Google Shape;107;p1"/>
          <p:cNvSpPr txBox="1"/>
          <p:nvPr/>
        </p:nvSpPr>
        <p:spPr>
          <a:xfrm>
            <a:off x="5532075" y="495300"/>
            <a:ext cx="18669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ID" sz="800">
                <a:solidFill>
                  <a:schemeClr val="lt1"/>
                </a:solidFill>
                <a:latin typeface="Calibri"/>
                <a:ea typeface="Calibri"/>
                <a:cs typeface="Calibri"/>
                <a:sym typeface="Calibri"/>
              </a:rPr>
              <a:t>A solution fo every engineering problem</a:t>
            </a:r>
            <a:endParaRPr sz="800">
              <a:solidFill>
                <a:schemeClr val="lt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gef45835323_1_5"/>
          <p:cNvSpPr txBox="1"/>
          <p:nvPr>
            <p:ph type="title"/>
          </p:nvPr>
        </p:nvSpPr>
        <p:spPr>
          <a:xfrm>
            <a:off x="519728" y="569242"/>
            <a:ext cx="6520200" cy="2066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t/>
            </a:r>
            <a:endParaRPr/>
          </a:p>
        </p:txBody>
      </p:sp>
      <p:sp>
        <p:nvSpPr>
          <p:cNvPr id="113" name="Google Shape;113;gef45835323_1_5"/>
          <p:cNvSpPr txBox="1"/>
          <p:nvPr>
            <p:ph idx="1" type="body"/>
          </p:nvPr>
        </p:nvSpPr>
        <p:spPr>
          <a:xfrm>
            <a:off x="519738" y="2846200"/>
            <a:ext cx="6520200" cy="6783900"/>
          </a:xfrm>
          <a:prstGeom prst="rect">
            <a:avLst/>
          </a:prstGeom>
          <a:ln cap="flat" cmpd="sng" w="9525">
            <a:solidFill>
              <a:srgbClr val="000000"/>
            </a:solidFill>
            <a:prstDash val="solid"/>
            <a:round/>
            <a:headEnd len="sm" w="sm" type="none"/>
            <a:tailEnd len="sm" w="sm" type="none"/>
          </a:ln>
        </p:spPr>
        <p:txBody>
          <a:bodyPr anchorCtr="0" anchor="t" bIns="45700" lIns="91425" spcFirstLastPara="1" rIns="91425" wrap="square" tIns="45700">
            <a:normAutofit/>
          </a:bodyPr>
          <a:lstStyle/>
          <a:p>
            <a:pPr indent="0" lvl="0" marL="0" rtl="0" algn="l">
              <a:spcBef>
                <a:spcPts val="827"/>
              </a:spcBef>
              <a:spcAft>
                <a:spcPts val="0"/>
              </a:spcAft>
              <a:buNone/>
            </a:pPr>
            <a:r>
              <a:t/>
            </a:r>
            <a:endParaRPr sz="1515"/>
          </a:p>
          <a:p>
            <a:pPr indent="0" lvl="0" marL="0" rtl="0" algn="l">
              <a:spcBef>
                <a:spcPts val="827"/>
              </a:spcBef>
              <a:spcAft>
                <a:spcPts val="0"/>
              </a:spcAft>
              <a:buNone/>
            </a:pPr>
            <a:r>
              <a:t/>
            </a:r>
            <a:endParaRPr sz="1515"/>
          </a:p>
          <a:p>
            <a:pPr indent="0" lvl="0" marL="0" rtl="0" algn="l">
              <a:spcBef>
                <a:spcPts val="827"/>
              </a:spcBef>
              <a:spcAft>
                <a:spcPts val="0"/>
              </a:spcAft>
              <a:buNone/>
            </a:pPr>
            <a:r>
              <a:t/>
            </a:r>
            <a:endParaRPr sz="2015">
              <a:highlight>
                <a:schemeClr val="lt1"/>
              </a:highlight>
            </a:endParaRPr>
          </a:p>
          <a:p>
            <a:pPr indent="0" lvl="0" marL="0" rtl="0" algn="l">
              <a:lnSpc>
                <a:spcPct val="169565"/>
              </a:lnSpc>
              <a:spcBef>
                <a:spcPts val="0"/>
              </a:spcBef>
              <a:spcAft>
                <a:spcPts val="0"/>
              </a:spcAft>
              <a:buNone/>
            </a:pPr>
            <a:r>
              <a:rPr lang="en-ID" sz="1650">
                <a:highlight>
                  <a:schemeClr val="lt1"/>
                </a:highlight>
                <a:latin typeface="Arial"/>
                <a:ea typeface="Arial"/>
                <a:cs typeface="Arial"/>
                <a:sym typeface="Arial"/>
              </a:rPr>
              <a:t>In consonance with our mission to provide reliable power at</a:t>
            </a:r>
            <a:endParaRPr sz="1650">
              <a:highlight>
                <a:schemeClr val="lt1"/>
              </a:highlight>
              <a:latin typeface="Arial"/>
              <a:ea typeface="Arial"/>
              <a:cs typeface="Arial"/>
              <a:sym typeface="Arial"/>
            </a:endParaRPr>
          </a:p>
          <a:p>
            <a:pPr indent="0" lvl="0" marL="0" rtl="0" algn="l">
              <a:lnSpc>
                <a:spcPct val="169565"/>
              </a:lnSpc>
              <a:spcBef>
                <a:spcPts val="0"/>
              </a:spcBef>
              <a:spcAft>
                <a:spcPts val="0"/>
              </a:spcAft>
              <a:buNone/>
            </a:pPr>
            <a:r>
              <a:rPr lang="en-ID" sz="1650">
                <a:highlight>
                  <a:schemeClr val="lt1"/>
                </a:highlight>
                <a:latin typeface="Arial"/>
                <a:ea typeface="Arial"/>
                <a:cs typeface="Arial"/>
                <a:sym typeface="Arial"/>
              </a:rPr>
              <a:t>the most competitive lifetime cost per Megawatt, we offer </a:t>
            </a:r>
            <a:endParaRPr sz="1650">
              <a:highlight>
                <a:schemeClr val="lt1"/>
              </a:highlight>
              <a:latin typeface="Arial"/>
              <a:ea typeface="Arial"/>
              <a:cs typeface="Arial"/>
              <a:sym typeface="Arial"/>
            </a:endParaRPr>
          </a:p>
          <a:p>
            <a:pPr indent="0" lvl="0" marL="0" rtl="0" algn="l">
              <a:lnSpc>
                <a:spcPct val="169565"/>
              </a:lnSpc>
              <a:spcBef>
                <a:spcPts val="0"/>
              </a:spcBef>
              <a:spcAft>
                <a:spcPts val="0"/>
              </a:spcAft>
              <a:buNone/>
            </a:pPr>
            <a:r>
              <a:rPr lang="en-ID" sz="1650">
                <a:highlight>
                  <a:schemeClr val="lt1"/>
                </a:highlight>
                <a:latin typeface="Arial"/>
                <a:ea typeface="Arial"/>
                <a:cs typeface="Arial"/>
                <a:sym typeface="Arial"/>
              </a:rPr>
              <a:t>comprehensive operation and maintenance services for power plants,through our own experienced manpower and proprietary </a:t>
            </a:r>
            <a:endParaRPr sz="1650">
              <a:highlight>
                <a:schemeClr val="lt1"/>
              </a:highlight>
              <a:latin typeface="Arial"/>
              <a:ea typeface="Arial"/>
              <a:cs typeface="Arial"/>
              <a:sym typeface="Arial"/>
            </a:endParaRPr>
          </a:p>
          <a:p>
            <a:pPr indent="0" lvl="0" marL="0" rtl="0" algn="l">
              <a:lnSpc>
                <a:spcPct val="169565"/>
              </a:lnSpc>
              <a:spcBef>
                <a:spcPts val="0"/>
              </a:spcBef>
              <a:spcAft>
                <a:spcPts val="0"/>
              </a:spcAft>
              <a:buNone/>
            </a:pPr>
            <a:r>
              <a:rPr lang="en-ID" sz="1650">
                <a:highlight>
                  <a:schemeClr val="lt1"/>
                </a:highlight>
                <a:latin typeface="Arial"/>
                <a:ea typeface="Arial"/>
                <a:cs typeface="Arial"/>
                <a:sym typeface="Arial"/>
              </a:rPr>
              <a:t>processes.</a:t>
            </a:r>
            <a:endParaRPr sz="1650">
              <a:highlight>
                <a:schemeClr val="lt1"/>
              </a:highlight>
              <a:latin typeface="Arial"/>
              <a:ea typeface="Arial"/>
              <a:cs typeface="Arial"/>
              <a:sym typeface="Arial"/>
            </a:endParaRPr>
          </a:p>
          <a:p>
            <a:pPr indent="0" lvl="0" marL="0" rtl="0" algn="l">
              <a:lnSpc>
                <a:spcPct val="169565"/>
              </a:lnSpc>
              <a:spcBef>
                <a:spcPts val="0"/>
              </a:spcBef>
              <a:spcAft>
                <a:spcPts val="0"/>
              </a:spcAft>
              <a:buClr>
                <a:schemeClr val="dk1"/>
              </a:buClr>
              <a:buSzPts val="1100"/>
              <a:buFont typeface="Arial"/>
              <a:buNone/>
            </a:pPr>
            <a:r>
              <a:t/>
            </a:r>
            <a:endParaRPr sz="1650">
              <a:highlight>
                <a:schemeClr val="lt1"/>
              </a:highlight>
              <a:latin typeface="Arial"/>
              <a:ea typeface="Arial"/>
              <a:cs typeface="Arial"/>
              <a:sym typeface="Arial"/>
            </a:endParaRPr>
          </a:p>
          <a:p>
            <a:pPr indent="0" lvl="0" marL="0" rtl="0" algn="l">
              <a:lnSpc>
                <a:spcPct val="169565"/>
              </a:lnSpc>
              <a:spcBef>
                <a:spcPts val="0"/>
              </a:spcBef>
              <a:spcAft>
                <a:spcPts val="0"/>
              </a:spcAft>
              <a:buClr>
                <a:schemeClr val="dk1"/>
              </a:buClr>
              <a:buSzPts val="1100"/>
              <a:buFont typeface="Arial"/>
              <a:buNone/>
            </a:pPr>
            <a:r>
              <a:rPr lang="en-ID" sz="1650">
                <a:highlight>
                  <a:schemeClr val="lt1"/>
                </a:highlight>
                <a:latin typeface="Arial"/>
                <a:ea typeface="Arial"/>
                <a:cs typeface="Arial"/>
                <a:sym typeface="Arial"/>
              </a:rPr>
              <a:t>The key objective is to keep our customer’s investments productive, by continuously optimising their operations with an aim to enhance availability, output, efficiency of power plant along with power plant life. A scientific program of preventive maintenance and periodic repair ensures that the plant remains in peak condition.</a:t>
            </a:r>
            <a:endParaRPr sz="1650">
              <a:highlight>
                <a:schemeClr val="lt1"/>
              </a:highlight>
              <a:latin typeface="Arial"/>
              <a:ea typeface="Arial"/>
              <a:cs typeface="Arial"/>
              <a:sym typeface="Arial"/>
            </a:endParaRPr>
          </a:p>
          <a:p>
            <a:pPr indent="0" lvl="0" marL="571500" marR="571500" rtl="0" algn="ctr">
              <a:lnSpc>
                <a:spcPct val="160000"/>
              </a:lnSpc>
              <a:spcBef>
                <a:spcPts val="0"/>
              </a:spcBef>
              <a:spcAft>
                <a:spcPts val="0"/>
              </a:spcAft>
              <a:buClr>
                <a:schemeClr val="dk1"/>
              </a:buClr>
              <a:buSzPts val="1100"/>
              <a:buFont typeface="Arial"/>
              <a:buNone/>
            </a:pPr>
            <a:r>
              <a:t/>
            </a:r>
            <a:endParaRPr sz="1500">
              <a:solidFill>
                <a:srgbClr val="FFFFFF"/>
              </a:solidFill>
              <a:highlight>
                <a:srgbClr val="F68B21"/>
              </a:highlight>
              <a:latin typeface="Arial"/>
              <a:ea typeface="Arial"/>
              <a:cs typeface="Arial"/>
              <a:sym typeface="Arial"/>
            </a:endParaRPr>
          </a:p>
          <a:p>
            <a:pPr indent="0" lvl="0" marL="0" rtl="0" algn="l">
              <a:spcBef>
                <a:spcPts val="1100"/>
              </a:spcBef>
              <a:spcAft>
                <a:spcPts val="0"/>
              </a:spcAft>
              <a:buNone/>
            </a:pPr>
            <a:r>
              <a:t/>
            </a:r>
            <a:endParaRPr sz="1515"/>
          </a:p>
        </p:txBody>
      </p:sp>
      <p:pic>
        <p:nvPicPr>
          <p:cNvPr id="114" name="Google Shape;114;gef45835323_1_5"/>
          <p:cNvPicPr preferRelativeResize="0"/>
          <p:nvPr/>
        </p:nvPicPr>
        <p:blipFill>
          <a:blip r:embed="rId3">
            <a:alphaModFix/>
          </a:blip>
          <a:stretch>
            <a:fillRect/>
          </a:stretch>
        </p:blipFill>
        <p:spPr>
          <a:xfrm>
            <a:off x="519725" y="529975"/>
            <a:ext cx="6576399" cy="2105975"/>
          </a:xfrm>
          <a:prstGeom prst="rect">
            <a:avLst/>
          </a:prstGeom>
          <a:noFill/>
          <a:ln>
            <a:noFill/>
          </a:ln>
        </p:spPr>
      </p:pic>
      <p:sp>
        <p:nvSpPr>
          <p:cNvPr id="115" name="Google Shape;115;gef45835323_1_5"/>
          <p:cNvSpPr txBox="1"/>
          <p:nvPr/>
        </p:nvSpPr>
        <p:spPr>
          <a:xfrm>
            <a:off x="519725" y="876300"/>
            <a:ext cx="4328400" cy="163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ID" sz="4700">
                <a:solidFill>
                  <a:srgbClr val="FF0000"/>
                </a:solidFill>
                <a:latin typeface="Impact"/>
                <a:ea typeface="Impact"/>
                <a:cs typeface="Impact"/>
                <a:sym typeface="Impact"/>
              </a:rPr>
              <a:t>COMPANY </a:t>
            </a:r>
            <a:endParaRPr b="1" sz="4700">
              <a:solidFill>
                <a:srgbClr val="FF0000"/>
              </a:solidFill>
              <a:latin typeface="Impact"/>
              <a:ea typeface="Impact"/>
              <a:cs typeface="Impact"/>
              <a:sym typeface="Impact"/>
            </a:endParaRPr>
          </a:p>
          <a:p>
            <a:pPr indent="0" lvl="0" marL="0" rtl="0" algn="l">
              <a:spcBef>
                <a:spcPts val="0"/>
              </a:spcBef>
              <a:spcAft>
                <a:spcPts val="0"/>
              </a:spcAft>
              <a:buNone/>
            </a:pPr>
            <a:r>
              <a:rPr b="1" lang="en-ID" sz="4700">
                <a:solidFill>
                  <a:srgbClr val="FF0000"/>
                </a:solidFill>
                <a:latin typeface="Impact"/>
                <a:ea typeface="Impact"/>
                <a:cs typeface="Impact"/>
                <a:sym typeface="Impact"/>
              </a:rPr>
              <a:t>MATA ANUSAYA </a:t>
            </a:r>
            <a:endParaRPr b="1" sz="4700">
              <a:solidFill>
                <a:srgbClr val="FF0000"/>
              </a:solidFill>
              <a:latin typeface="Impact"/>
              <a:ea typeface="Impact"/>
              <a:cs typeface="Impact"/>
              <a:sym typeface="Impact"/>
            </a:endParaRPr>
          </a:p>
        </p:txBody>
      </p:sp>
      <p:pic>
        <p:nvPicPr>
          <p:cNvPr id="116" name="Google Shape;116;gef45835323_1_5"/>
          <p:cNvPicPr preferRelativeResize="0"/>
          <p:nvPr/>
        </p:nvPicPr>
        <p:blipFill>
          <a:blip r:embed="rId4">
            <a:alphaModFix/>
          </a:blip>
          <a:stretch>
            <a:fillRect/>
          </a:stretch>
        </p:blipFill>
        <p:spPr>
          <a:xfrm>
            <a:off x="4790100" y="569250"/>
            <a:ext cx="2306024" cy="34884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pic>
        <p:nvPicPr>
          <p:cNvPr id="121" name="Google Shape;121;gef45835323_1_17"/>
          <p:cNvPicPr preferRelativeResize="0"/>
          <p:nvPr/>
        </p:nvPicPr>
        <p:blipFill>
          <a:blip r:embed="rId3">
            <a:alphaModFix/>
          </a:blip>
          <a:stretch>
            <a:fillRect/>
          </a:stretch>
        </p:blipFill>
        <p:spPr>
          <a:xfrm>
            <a:off x="600075" y="257175"/>
            <a:ext cx="6496051" cy="10112701"/>
          </a:xfrm>
          <a:prstGeom prst="rect">
            <a:avLst/>
          </a:prstGeom>
          <a:noFill/>
          <a:ln>
            <a:noFill/>
          </a:ln>
        </p:spPr>
      </p:pic>
      <p:sp>
        <p:nvSpPr>
          <p:cNvPr id="122" name="Google Shape;122;gef45835323_1_17"/>
          <p:cNvSpPr txBox="1"/>
          <p:nvPr/>
        </p:nvSpPr>
        <p:spPr>
          <a:xfrm>
            <a:off x="809625" y="1019175"/>
            <a:ext cx="5019600" cy="57378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827"/>
              </a:spcBef>
              <a:spcAft>
                <a:spcPts val="0"/>
              </a:spcAft>
              <a:buClr>
                <a:schemeClr val="dk1"/>
              </a:buClr>
              <a:buSzPts val="1100"/>
              <a:buFont typeface="Arial"/>
              <a:buNone/>
            </a:pPr>
            <a:r>
              <a:rPr lang="en-ID" sz="2315">
                <a:solidFill>
                  <a:srgbClr val="FF0000"/>
                </a:solidFill>
                <a:latin typeface="Calibri"/>
                <a:ea typeface="Calibri"/>
                <a:cs typeface="Calibri"/>
                <a:sym typeface="Calibri"/>
              </a:rPr>
              <a:t>Our Aim: </a:t>
            </a:r>
            <a:endParaRPr sz="2315">
              <a:solidFill>
                <a:srgbClr val="FF0000"/>
              </a:solidFill>
              <a:latin typeface="Calibri"/>
              <a:ea typeface="Calibri"/>
              <a:cs typeface="Calibri"/>
              <a:sym typeface="Calibri"/>
            </a:endParaRPr>
          </a:p>
          <a:p>
            <a:pPr indent="0" lvl="0" marL="0" rtl="0" algn="l">
              <a:lnSpc>
                <a:spcPct val="90000"/>
              </a:lnSpc>
              <a:spcBef>
                <a:spcPts val="827"/>
              </a:spcBef>
              <a:spcAft>
                <a:spcPts val="0"/>
              </a:spcAft>
              <a:buClr>
                <a:schemeClr val="dk1"/>
              </a:buClr>
              <a:buSzPts val="1100"/>
              <a:buFont typeface="Arial"/>
              <a:buNone/>
            </a:pPr>
            <a:r>
              <a:t/>
            </a:r>
            <a:endParaRPr sz="2315">
              <a:solidFill>
                <a:schemeClr val="dk1"/>
              </a:solidFill>
              <a:latin typeface="Calibri"/>
              <a:ea typeface="Calibri"/>
              <a:cs typeface="Calibri"/>
              <a:sym typeface="Calibri"/>
            </a:endParaRPr>
          </a:p>
          <a:p>
            <a:pPr indent="0" lvl="0" marL="0" rtl="0" algn="l">
              <a:lnSpc>
                <a:spcPct val="90000"/>
              </a:lnSpc>
              <a:spcBef>
                <a:spcPts val="827"/>
              </a:spcBef>
              <a:spcAft>
                <a:spcPts val="0"/>
              </a:spcAft>
              <a:buClr>
                <a:schemeClr val="dk1"/>
              </a:buClr>
              <a:buSzPts val="1100"/>
              <a:buFont typeface="Arial"/>
              <a:buNone/>
            </a:pPr>
            <a:r>
              <a:rPr lang="en-ID" sz="2315">
                <a:solidFill>
                  <a:schemeClr val="lt1"/>
                </a:solidFill>
                <a:latin typeface="Calibri"/>
                <a:ea typeface="Calibri"/>
                <a:cs typeface="Calibri"/>
                <a:sym typeface="Calibri"/>
              </a:rPr>
              <a:t>To run the plant in Energy efficient with zero breakdown To find the right job for the right people at the right time and to attain a leading position in the ENGINEERING, HR Outsourcing space.</a:t>
            </a:r>
            <a:endParaRPr sz="2315">
              <a:solidFill>
                <a:schemeClr val="lt1"/>
              </a:solidFill>
              <a:latin typeface="Calibri"/>
              <a:ea typeface="Calibri"/>
              <a:cs typeface="Calibri"/>
              <a:sym typeface="Calibri"/>
            </a:endParaRPr>
          </a:p>
          <a:p>
            <a:pPr indent="0" lvl="0" marL="0" rtl="0" algn="l">
              <a:lnSpc>
                <a:spcPct val="90000"/>
              </a:lnSpc>
              <a:spcBef>
                <a:spcPts val="827"/>
              </a:spcBef>
              <a:spcAft>
                <a:spcPts val="0"/>
              </a:spcAft>
              <a:buClr>
                <a:schemeClr val="dk1"/>
              </a:buClr>
              <a:buSzPts val="1100"/>
              <a:buFont typeface="Arial"/>
              <a:buNone/>
            </a:pPr>
            <a:r>
              <a:t/>
            </a:r>
            <a:endParaRPr sz="2315">
              <a:solidFill>
                <a:schemeClr val="dk1"/>
              </a:solidFill>
              <a:latin typeface="Calibri"/>
              <a:ea typeface="Calibri"/>
              <a:cs typeface="Calibri"/>
              <a:sym typeface="Calibri"/>
            </a:endParaRPr>
          </a:p>
          <a:p>
            <a:pPr indent="0" lvl="0" marL="0" rtl="0" algn="l">
              <a:lnSpc>
                <a:spcPct val="90000"/>
              </a:lnSpc>
              <a:spcBef>
                <a:spcPts val="827"/>
              </a:spcBef>
              <a:spcAft>
                <a:spcPts val="0"/>
              </a:spcAft>
              <a:buClr>
                <a:schemeClr val="dk1"/>
              </a:buClr>
              <a:buSzPts val="1100"/>
              <a:buFont typeface="Arial"/>
              <a:buNone/>
            </a:pPr>
            <a:r>
              <a:t/>
            </a:r>
            <a:endParaRPr sz="2315">
              <a:solidFill>
                <a:schemeClr val="dk1"/>
              </a:solidFill>
              <a:latin typeface="Calibri"/>
              <a:ea typeface="Calibri"/>
              <a:cs typeface="Calibri"/>
              <a:sym typeface="Calibri"/>
            </a:endParaRPr>
          </a:p>
          <a:p>
            <a:pPr indent="0" lvl="0" marL="0" rtl="0" algn="l">
              <a:lnSpc>
                <a:spcPct val="90000"/>
              </a:lnSpc>
              <a:spcBef>
                <a:spcPts val="827"/>
              </a:spcBef>
              <a:spcAft>
                <a:spcPts val="0"/>
              </a:spcAft>
              <a:buClr>
                <a:schemeClr val="dk1"/>
              </a:buClr>
              <a:buSzPts val="1100"/>
              <a:buFont typeface="Arial"/>
              <a:buNone/>
            </a:pPr>
            <a:r>
              <a:rPr lang="en-ID" sz="2315">
                <a:solidFill>
                  <a:srgbClr val="FF0000"/>
                </a:solidFill>
                <a:latin typeface="Calibri"/>
                <a:ea typeface="Calibri"/>
                <a:cs typeface="Calibri"/>
                <a:sym typeface="Calibri"/>
              </a:rPr>
              <a:t> Our Mission: </a:t>
            </a:r>
            <a:endParaRPr sz="2315">
              <a:solidFill>
                <a:srgbClr val="FF0000"/>
              </a:solidFill>
              <a:latin typeface="Calibri"/>
              <a:ea typeface="Calibri"/>
              <a:cs typeface="Calibri"/>
              <a:sym typeface="Calibri"/>
            </a:endParaRPr>
          </a:p>
          <a:p>
            <a:pPr indent="0" lvl="0" marL="0" rtl="0" algn="l">
              <a:lnSpc>
                <a:spcPct val="90000"/>
              </a:lnSpc>
              <a:spcBef>
                <a:spcPts val="827"/>
              </a:spcBef>
              <a:spcAft>
                <a:spcPts val="0"/>
              </a:spcAft>
              <a:buClr>
                <a:schemeClr val="dk1"/>
              </a:buClr>
              <a:buSzPts val="1100"/>
              <a:buFont typeface="Arial"/>
              <a:buNone/>
            </a:pPr>
            <a:r>
              <a:t/>
            </a:r>
            <a:endParaRPr sz="2315">
              <a:solidFill>
                <a:schemeClr val="dk1"/>
              </a:solidFill>
              <a:latin typeface="Calibri"/>
              <a:ea typeface="Calibri"/>
              <a:cs typeface="Calibri"/>
              <a:sym typeface="Calibri"/>
            </a:endParaRPr>
          </a:p>
          <a:p>
            <a:pPr indent="0" lvl="0" marL="0" rtl="0" algn="l">
              <a:lnSpc>
                <a:spcPct val="90000"/>
              </a:lnSpc>
              <a:spcBef>
                <a:spcPts val="827"/>
              </a:spcBef>
              <a:spcAft>
                <a:spcPts val="0"/>
              </a:spcAft>
              <a:buClr>
                <a:schemeClr val="dk1"/>
              </a:buClr>
              <a:buSzPts val="1100"/>
              <a:buFont typeface="Arial"/>
              <a:buNone/>
            </a:pPr>
            <a:r>
              <a:rPr lang="en-ID" sz="2315">
                <a:solidFill>
                  <a:schemeClr val="lt1"/>
                </a:solidFill>
                <a:latin typeface="Calibri"/>
                <a:ea typeface="Calibri"/>
                <a:cs typeface="Calibri"/>
                <a:sym typeface="Calibri"/>
              </a:rPr>
              <a:t>To become a Best Service Provider by adding values to our Clients through reduced cost with Quality, Satisfaction and superior delivery. </a:t>
            </a:r>
            <a:endParaRPr>
              <a:solidFill>
                <a:schemeClr val="lt1"/>
              </a:solidFill>
              <a:latin typeface="Calibri"/>
              <a:ea typeface="Calibri"/>
              <a:cs typeface="Calibri"/>
              <a:sym typeface="Calibri"/>
            </a:endParaRPr>
          </a:p>
        </p:txBody>
      </p:sp>
      <p:pic>
        <p:nvPicPr>
          <p:cNvPr id="123" name="Google Shape;123;gef45835323_1_17"/>
          <p:cNvPicPr preferRelativeResize="0"/>
          <p:nvPr/>
        </p:nvPicPr>
        <p:blipFill rotWithShape="1">
          <a:blip r:embed="rId4">
            <a:alphaModFix/>
          </a:blip>
          <a:srcRect b="0" l="0" r="0" t="0"/>
          <a:stretch/>
        </p:blipFill>
        <p:spPr>
          <a:xfrm>
            <a:off x="4790100" y="5962650"/>
            <a:ext cx="2306024" cy="3714225"/>
          </a:xfrm>
          <a:prstGeom prst="rect">
            <a:avLst/>
          </a:prstGeom>
          <a:noFill/>
          <a:ln>
            <a:noFill/>
          </a:ln>
        </p:spPr>
      </p:pic>
      <p:pic>
        <p:nvPicPr>
          <p:cNvPr id="124" name="Google Shape;124;gef45835323_1_17"/>
          <p:cNvPicPr preferRelativeResize="0"/>
          <p:nvPr/>
        </p:nvPicPr>
        <p:blipFill rotWithShape="1">
          <a:blip r:embed="rId4">
            <a:alphaModFix/>
          </a:blip>
          <a:srcRect b="0" l="0" r="0" t="0"/>
          <a:stretch/>
        </p:blipFill>
        <p:spPr>
          <a:xfrm>
            <a:off x="5476875" y="257175"/>
            <a:ext cx="1619252" cy="37142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pic>
        <p:nvPicPr>
          <p:cNvPr id="129" name="Google Shape;129;gef45835323_1_154"/>
          <p:cNvPicPr preferRelativeResize="0"/>
          <p:nvPr/>
        </p:nvPicPr>
        <p:blipFill rotWithShape="1">
          <a:blip r:embed="rId3">
            <a:alphaModFix/>
          </a:blip>
          <a:srcRect b="0" l="0" r="0" t="0"/>
          <a:stretch/>
        </p:blipFill>
        <p:spPr>
          <a:xfrm rot="10800000">
            <a:off x="2867026" y="-1"/>
            <a:ext cx="4695824" cy="5909876"/>
          </a:xfrm>
          <a:prstGeom prst="rect">
            <a:avLst/>
          </a:prstGeom>
          <a:noFill/>
          <a:ln>
            <a:noFill/>
          </a:ln>
        </p:spPr>
      </p:pic>
      <p:pic>
        <p:nvPicPr>
          <p:cNvPr id="130" name="Google Shape;130;gef45835323_1_154"/>
          <p:cNvPicPr preferRelativeResize="0"/>
          <p:nvPr/>
        </p:nvPicPr>
        <p:blipFill>
          <a:blip r:embed="rId4">
            <a:alphaModFix/>
          </a:blip>
          <a:stretch>
            <a:fillRect/>
          </a:stretch>
        </p:blipFill>
        <p:spPr>
          <a:xfrm>
            <a:off x="5256825" y="4593216"/>
            <a:ext cx="2306024" cy="4148042"/>
          </a:xfrm>
          <a:prstGeom prst="rect">
            <a:avLst/>
          </a:prstGeom>
          <a:noFill/>
          <a:ln>
            <a:noFill/>
          </a:ln>
        </p:spPr>
      </p:pic>
      <p:sp>
        <p:nvSpPr>
          <p:cNvPr id="131" name="Google Shape;131;gef45835323_1_154"/>
          <p:cNvSpPr txBox="1"/>
          <p:nvPr/>
        </p:nvSpPr>
        <p:spPr>
          <a:xfrm>
            <a:off x="619125" y="895350"/>
            <a:ext cx="5658000" cy="7034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ID" sz="2300">
                <a:solidFill>
                  <a:srgbClr val="FF0000"/>
                </a:solidFill>
                <a:highlight>
                  <a:schemeClr val="lt1"/>
                </a:highlight>
                <a:latin typeface="Calibri"/>
                <a:ea typeface="Calibri"/>
                <a:cs typeface="Calibri"/>
                <a:sym typeface="Calibri"/>
              </a:rPr>
              <a:t>Our Services: </a:t>
            </a:r>
            <a:endParaRPr sz="2300">
              <a:solidFill>
                <a:srgbClr val="FF0000"/>
              </a:solidFill>
              <a:highlight>
                <a:schemeClr val="lt1"/>
              </a:highlight>
              <a:latin typeface="Calibri"/>
              <a:ea typeface="Calibri"/>
              <a:cs typeface="Calibri"/>
              <a:sym typeface="Calibri"/>
            </a:endParaRPr>
          </a:p>
          <a:p>
            <a:pPr indent="0" lvl="0" marL="0" rtl="0" algn="l">
              <a:spcBef>
                <a:spcPts val="0"/>
              </a:spcBef>
              <a:spcAft>
                <a:spcPts val="0"/>
              </a:spcAft>
              <a:buNone/>
            </a:pPr>
            <a:r>
              <a:t/>
            </a:r>
            <a:endParaRPr sz="2300">
              <a:solidFill>
                <a:srgbClr val="FF0000"/>
              </a:solidFill>
              <a:highlight>
                <a:schemeClr val="lt1"/>
              </a:highlight>
              <a:latin typeface="Calibri"/>
              <a:ea typeface="Calibri"/>
              <a:cs typeface="Calibri"/>
              <a:sym typeface="Calibri"/>
            </a:endParaRPr>
          </a:p>
          <a:p>
            <a:pPr indent="0" lvl="0" marL="0" rtl="0" algn="l">
              <a:spcBef>
                <a:spcPts val="0"/>
              </a:spcBef>
              <a:spcAft>
                <a:spcPts val="0"/>
              </a:spcAft>
              <a:buNone/>
            </a:pPr>
            <a:r>
              <a:rPr lang="en-ID" sz="2100">
                <a:latin typeface="Calibri"/>
                <a:ea typeface="Calibri"/>
                <a:cs typeface="Calibri"/>
                <a:sym typeface="Calibri"/>
              </a:rPr>
              <a:t>With a blend of rich experience we offer services in the following areas</a:t>
            </a:r>
            <a:endParaRPr sz="2100">
              <a:latin typeface="Calibri"/>
              <a:ea typeface="Calibri"/>
              <a:cs typeface="Calibri"/>
              <a:sym typeface="Calibri"/>
            </a:endParaRPr>
          </a:p>
          <a:p>
            <a:pPr indent="0" lvl="0" marL="0" rtl="0" algn="l">
              <a:spcBef>
                <a:spcPts val="0"/>
              </a:spcBef>
              <a:spcAft>
                <a:spcPts val="0"/>
              </a:spcAft>
              <a:buNone/>
            </a:pPr>
            <a:r>
              <a:t/>
            </a:r>
            <a:endParaRPr sz="2100">
              <a:latin typeface="Calibri"/>
              <a:ea typeface="Calibri"/>
              <a:cs typeface="Calibri"/>
              <a:sym typeface="Calibri"/>
            </a:endParaRPr>
          </a:p>
          <a:p>
            <a:pPr indent="-361950" lvl="0" marL="457200" rtl="0" algn="l">
              <a:spcBef>
                <a:spcPts val="0"/>
              </a:spcBef>
              <a:spcAft>
                <a:spcPts val="0"/>
              </a:spcAft>
              <a:buSzPts val="2100"/>
              <a:buFont typeface="Calibri"/>
              <a:buChar char="❏"/>
            </a:pPr>
            <a:r>
              <a:rPr lang="en-ID" sz="2100">
                <a:latin typeface="Calibri"/>
                <a:ea typeface="Calibri"/>
                <a:cs typeface="Calibri"/>
                <a:sym typeface="Calibri"/>
              </a:rPr>
              <a:t>Engineering consultant </a:t>
            </a:r>
            <a:endParaRPr sz="2100">
              <a:latin typeface="Calibri"/>
              <a:ea typeface="Calibri"/>
              <a:cs typeface="Calibri"/>
              <a:sym typeface="Calibri"/>
            </a:endParaRPr>
          </a:p>
          <a:p>
            <a:pPr indent="-361950" lvl="0" marL="457200" rtl="0" algn="l">
              <a:spcBef>
                <a:spcPts val="0"/>
              </a:spcBef>
              <a:spcAft>
                <a:spcPts val="0"/>
              </a:spcAft>
              <a:buSzPts val="2100"/>
              <a:buFont typeface="Calibri"/>
              <a:buChar char="❏"/>
            </a:pPr>
            <a:r>
              <a:rPr lang="en-ID" sz="2100">
                <a:latin typeface="Calibri"/>
                <a:ea typeface="Calibri"/>
                <a:cs typeface="Calibri"/>
                <a:sym typeface="Calibri"/>
              </a:rPr>
              <a:t>E &amp; I – Projects and FMS</a:t>
            </a:r>
            <a:endParaRPr sz="2100">
              <a:latin typeface="Calibri"/>
              <a:ea typeface="Calibri"/>
              <a:cs typeface="Calibri"/>
              <a:sym typeface="Calibri"/>
            </a:endParaRPr>
          </a:p>
          <a:p>
            <a:pPr indent="-361950" lvl="0" marL="457200" rtl="0" algn="l">
              <a:spcBef>
                <a:spcPts val="0"/>
              </a:spcBef>
              <a:spcAft>
                <a:spcPts val="0"/>
              </a:spcAft>
              <a:buSzPts val="2100"/>
              <a:buFont typeface="Calibri"/>
              <a:buChar char="❏"/>
            </a:pPr>
            <a:r>
              <a:rPr lang="en-ID" sz="2100">
                <a:latin typeface="Calibri"/>
                <a:ea typeface="Calibri"/>
                <a:cs typeface="Calibri"/>
                <a:sym typeface="Calibri"/>
              </a:rPr>
              <a:t>Commissioning</a:t>
            </a:r>
            <a:endParaRPr sz="2100">
              <a:latin typeface="Calibri"/>
              <a:ea typeface="Calibri"/>
              <a:cs typeface="Calibri"/>
              <a:sym typeface="Calibri"/>
            </a:endParaRPr>
          </a:p>
          <a:p>
            <a:pPr indent="-361950" lvl="0" marL="457200" rtl="0" algn="l">
              <a:spcBef>
                <a:spcPts val="0"/>
              </a:spcBef>
              <a:spcAft>
                <a:spcPts val="0"/>
              </a:spcAft>
              <a:buSzPts val="2100"/>
              <a:buFont typeface="Calibri"/>
              <a:buChar char="❏"/>
            </a:pPr>
            <a:r>
              <a:rPr lang="en-ID" sz="2100">
                <a:latin typeface="Calibri"/>
                <a:ea typeface="Calibri"/>
                <a:cs typeface="Calibri"/>
                <a:sym typeface="Calibri"/>
              </a:rPr>
              <a:t>Shut down and annual maintenance of power and industrial boilers </a:t>
            </a:r>
            <a:endParaRPr sz="2100">
              <a:latin typeface="Calibri"/>
              <a:ea typeface="Calibri"/>
              <a:cs typeface="Calibri"/>
              <a:sym typeface="Calibri"/>
            </a:endParaRPr>
          </a:p>
          <a:p>
            <a:pPr indent="-361950" lvl="0" marL="457200" rtl="0" algn="l">
              <a:spcBef>
                <a:spcPts val="0"/>
              </a:spcBef>
              <a:spcAft>
                <a:spcPts val="0"/>
              </a:spcAft>
              <a:buSzPts val="2100"/>
              <a:buFont typeface="Calibri"/>
              <a:buChar char="❏"/>
            </a:pPr>
            <a:r>
              <a:rPr lang="en-ID" sz="2100">
                <a:latin typeface="Calibri"/>
                <a:ea typeface="Calibri"/>
                <a:cs typeface="Calibri"/>
                <a:sym typeface="Calibri"/>
              </a:rPr>
              <a:t>Boiler repairing work through channel partner under IBR  </a:t>
            </a:r>
            <a:endParaRPr sz="2100">
              <a:latin typeface="Calibri"/>
              <a:ea typeface="Calibri"/>
              <a:cs typeface="Calibri"/>
              <a:sym typeface="Calibri"/>
            </a:endParaRPr>
          </a:p>
          <a:p>
            <a:pPr indent="-361950" lvl="0" marL="457200" rtl="0" algn="l">
              <a:spcBef>
                <a:spcPts val="0"/>
              </a:spcBef>
              <a:spcAft>
                <a:spcPts val="0"/>
              </a:spcAft>
              <a:buSzPts val="2100"/>
              <a:buFont typeface="Calibri"/>
              <a:buChar char="❏"/>
            </a:pPr>
            <a:r>
              <a:rPr lang="en-ID" sz="2100">
                <a:latin typeface="Calibri"/>
                <a:ea typeface="Calibri"/>
                <a:cs typeface="Calibri"/>
                <a:sym typeface="Calibri"/>
              </a:rPr>
              <a:t>O &amp; M of Boilers / Heating Systems  </a:t>
            </a:r>
            <a:endParaRPr sz="2100">
              <a:latin typeface="Calibri"/>
              <a:ea typeface="Calibri"/>
              <a:cs typeface="Calibri"/>
              <a:sym typeface="Calibri"/>
            </a:endParaRPr>
          </a:p>
          <a:p>
            <a:pPr indent="-361950" lvl="0" marL="457200" rtl="0" algn="l">
              <a:spcBef>
                <a:spcPts val="0"/>
              </a:spcBef>
              <a:spcAft>
                <a:spcPts val="0"/>
              </a:spcAft>
              <a:buSzPts val="2100"/>
              <a:buFont typeface="Calibri"/>
              <a:buChar char="❏"/>
            </a:pPr>
            <a:r>
              <a:rPr lang="en-ID" sz="2100">
                <a:latin typeface="Calibri"/>
                <a:ea typeface="Calibri"/>
                <a:cs typeface="Calibri"/>
                <a:sym typeface="Calibri"/>
              </a:rPr>
              <a:t>O &amp; M of Water treatment plant </a:t>
            </a:r>
            <a:endParaRPr sz="2100">
              <a:latin typeface="Calibri"/>
              <a:ea typeface="Calibri"/>
              <a:cs typeface="Calibri"/>
              <a:sym typeface="Calibri"/>
            </a:endParaRPr>
          </a:p>
          <a:p>
            <a:pPr indent="-361950" lvl="0" marL="457200" rtl="0" algn="l">
              <a:spcBef>
                <a:spcPts val="0"/>
              </a:spcBef>
              <a:spcAft>
                <a:spcPts val="0"/>
              </a:spcAft>
              <a:buSzPts val="2100"/>
              <a:buFont typeface="Calibri"/>
              <a:buChar char="❏"/>
            </a:pPr>
            <a:r>
              <a:rPr lang="en-ID" sz="2100">
                <a:latin typeface="Calibri"/>
                <a:ea typeface="Calibri"/>
                <a:cs typeface="Calibri"/>
                <a:sym typeface="Calibri"/>
              </a:rPr>
              <a:t>Energy audit </a:t>
            </a:r>
            <a:endParaRPr sz="2100">
              <a:latin typeface="Calibri"/>
              <a:ea typeface="Calibri"/>
              <a:cs typeface="Calibri"/>
              <a:sym typeface="Calibri"/>
            </a:endParaRPr>
          </a:p>
          <a:p>
            <a:pPr indent="-361950" lvl="0" marL="457200" rtl="0" algn="l">
              <a:spcBef>
                <a:spcPts val="0"/>
              </a:spcBef>
              <a:spcAft>
                <a:spcPts val="0"/>
              </a:spcAft>
              <a:buSzPts val="2100"/>
              <a:buFont typeface="Calibri"/>
              <a:buChar char="❏"/>
            </a:pPr>
            <a:r>
              <a:rPr lang="en-ID" sz="2100">
                <a:latin typeface="Calibri"/>
                <a:ea typeface="Calibri"/>
                <a:cs typeface="Calibri"/>
                <a:sym typeface="Calibri"/>
              </a:rPr>
              <a:t>E&amp;I Project cum AMC Services  </a:t>
            </a:r>
            <a:endParaRPr sz="2100">
              <a:latin typeface="Calibri"/>
              <a:ea typeface="Calibri"/>
              <a:cs typeface="Calibri"/>
              <a:sym typeface="Calibri"/>
            </a:endParaRPr>
          </a:p>
          <a:p>
            <a:pPr indent="-361950" lvl="0" marL="457200" rtl="0" algn="l">
              <a:spcBef>
                <a:spcPts val="0"/>
              </a:spcBef>
              <a:spcAft>
                <a:spcPts val="0"/>
              </a:spcAft>
              <a:buSzPts val="2100"/>
              <a:buFont typeface="Calibri"/>
              <a:buChar char="❏"/>
            </a:pPr>
            <a:r>
              <a:rPr lang="en-ID" sz="2100">
                <a:latin typeface="Calibri"/>
                <a:ea typeface="Calibri"/>
                <a:cs typeface="Calibri"/>
                <a:sym typeface="Calibri"/>
              </a:rPr>
              <a:t>Chemical treatment of boiler and cooling tower </a:t>
            </a:r>
            <a:endParaRPr sz="2100">
              <a:latin typeface="Calibri"/>
              <a:ea typeface="Calibri"/>
              <a:cs typeface="Calibri"/>
              <a:sym typeface="Calibri"/>
            </a:endParaRPr>
          </a:p>
          <a:p>
            <a:pPr indent="-361950" lvl="0" marL="457200" rtl="0" algn="l">
              <a:spcBef>
                <a:spcPts val="0"/>
              </a:spcBef>
              <a:spcAft>
                <a:spcPts val="0"/>
              </a:spcAft>
              <a:buSzPts val="2100"/>
              <a:buFont typeface="Calibri"/>
              <a:buChar char="❏"/>
            </a:pPr>
            <a:r>
              <a:rPr lang="en-ID" sz="2100">
                <a:latin typeface="Calibri"/>
                <a:ea typeface="Calibri"/>
                <a:cs typeface="Calibri"/>
                <a:sym typeface="Calibri"/>
              </a:rPr>
              <a:t>Manpower consultancy </a:t>
            </a:r>
            <a:endParaRPr sz="2100">
              <a:latin typeface="Calibri"/>
              <a:ea typeface="Calibri"/>
              <a:cs typeface="Calibri"/>
              <a:sym typeface="Calibri"/>
            </a:endParaRPr>
          </a:p>
          <a:p>
            <a:pPr indent="-361950" lvl="0" marL="457200" rtl="0" algn="l">
              <a:spcBef>
                <a:spcPts val="0"/>
              </a:spcBef>
              <a:spcAft>
                <a:spcPts val="0"/>
              </a:spcAft>
              <a:buSzPts val="2100"/>
              <a:buFont typeface="Calibri"/>
              <a:buChar char="❏"/>
            </a:pPr>
            <a:r>
              <a:rPr lang="en-ID" sz="2100">
                <a:latin typeface="Calibri"/>
                <a:ea typeface="Calibri"/>
                <a:cs typeface="Calibri"/>
                <a:sym typeface="Calibri"/>
              </a:rPr>
              <a:t> Industrial/building Acoustic systems</a:t>
            </a:r>
            <a:endParaRPr sz="2100">
              <a:latin typeface="Calibri"/>
              <a:ea typeface="Calibri"/>
              <a:cs typeface="Calibri"/>
              <a:sym typeface="Calibri"/>
            </a:endParaRPr>
          </a:p>
          <a:p>
            <a:pPr indent="-361950" lvl="0" marL="457200" rtl="0" algn="l">
              <a:spcBef>
                <a:spcPts val="0"/>
              </a:spcBef>
              <a:spcAft>
                <a:spcPts val="0"/>
              </a:spcAft>
              <a:buSzPts val="2100"/>
              <a:buFont typeface="Calibri"/>
              <a:buChar char="❏"/>
            </a:pPr>
            <a:r>
              <a:rPr lang="en-ID" sz="2100">
                <a:latin typeface="Calibri"/>
                <a:ea typeface="Calibri"/>
                <a:cs typeface="Calibri"/>
                <a:sym typeface="Calibri"/>
              </a:rPr>
              <a:t>Staffing &amp; Support services </a:t>
            </a:r>
            <a:endParaRPr sz="2100">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pic>
        <p:nvPicPr>
          <p:cNvPr id="136" name="Google Shape;136;gef45835323_1_165"/>
          <p:cNvPicPr preferRelativeResize="0"/>
          <p:nvPr/>
        </p:nvPicPr>
        <p:blipFill rotWithShape="1">
          <a:blip r:embed="rId3">
            <a:alphaModFix/>
          </a:blip>
          <a:srcRect b="0" l="0" r="0" t="0"/>
          <a:stretch/>
        </p:blipFill>
        <p:spPr>
          <a:xfrm rot="10800000">
            <a:off x="2867026" y="-1"/>
            <a:ext cx="4695824" cy="5909876"/>
          </a:xfrm>
          <a:prstGeom prst="rect">
            <a:avLst/>
          </a:prstGeom>
          <a:noFill/>
          <a:ln>
            <a:noFill/>
          </a:ln>
        </p:spPr>
      </p:pic>
      <p:pic>
        <p:nvPicPr>
          <p:cNvPr id="137" name="Google Shape;137;gef45835323_1_165"/>
          <p:cNvPicPr preferRelativeResize="0"/>
          <p:nvPr/>
        </p:nvPicPr>
        <p:blipFill>
          <a:blip r:embed="rId4">
            <a:alphaModFix/>
          </a:blip>
          <a:stretch>
            <a:fillRect/>
          </a:stretch>
        </p:blipFill>
        <p:spPr>
          <a:xfrm>
            <a:off x="5256825" y="4593216"/>
            <a:ext cx="2306024" cy="4148042"/>
          </a:xfrm>
          <a:prstGeom prst="rect">
            <a:avLst/>
          </a:prstGeom>
          <a:noFill/>
          <a:ln>
            <a:noFill/>
          </a:ln>
        </p:spPr>
      </p:pic>
      <p:sp>
        <p:nvSpPr>
          <p:cNvPr id="138" name="Google Shape;138;gef45835323_1_165"/>
          <p:cNvSpPr txBox="1"/>
          <p:nvPr/>
        </p:nvSpPr>
        <p:spPr>
          <a:xfrm>
            <a:off x="971550" y="704850"/>
            <a:ext cx="5486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alibri"/>
              <a:ea typeface="Calibri"/>
              <a:cs typeface="Calibri"/>
              <a:sym typeface="Calibri"/>
            </a:endParaRPr>
          </a:p>
        </p:txBody>
      </p:sp>
      <p:sp>
        <p:nvSpPr>
          <p:cNvPr id="139" name="Google Shape;139;gef45835323_1_165"/>
          <p:cNvSpPr txBox="1"/>
          <p:nvPr/>
        </p:nvSpPr>
        <p:spPr>
          <a:xfrm>
            <a:off x="571500" y="419100"/>
            <a:ext cx="5886600" cy="7619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ID" sz="2100">
                <a:solidFill>
                  <a:srgbClr val="FF0000"/>
                </a:solidFill>
                <a:latin typeface="Calibri"/>
                <a:ea typeface="Calibri"/>
                <a:cs typeface="Calibri"/>
                <a:sym typeface="Calibri"/>
              </a:rPr>
              <a:t>ENERGY AUDIT</a:t>
            </a:r>
            <a:endParaRPr sz="2100">
              <a:solidFill>
                <a:srgbClr val="FF0000"/>
              </a:solidFill>
              <a:latin typeface="Calibri"/>
              <a:ea typeface="Calibri"/>
              <a:cs typeface="Calibri"/>
              <a:sym typeface="Calibri"/>
            </a:endParaRPr>
          </a:p>
          <a:p>
            <a:pPr indent="0" lvl="0" marL="0" rtl="0" algn="l">
              <a:spcBef>
                <a:spcPts val="0"/>
              </a:spcBef>
              <a:spcAft>
                <a:spcPts val="0"/>
              </a:spcAft>
              <a:buNone/>
            </a:pPr>
            <a:r>
              <a:t/>
            </a:r>
            <a:endParaRPr sz="2100">
              <a:solidFill>
                <a:srgbClr val="FF0000"/>
              </a:solidFill>
              <a:latin typeface="Calibri"/>
              <a:ea typeface="Calibri"/>
              <a:cs typeface="Calibri"/>
              <a:sym typeface="Calibri"/>
            </a:endParaRPr>
          </a:p>
          <a:p>
            <a:pPr indent="0" lvl="0" marL="0" rtl="0" algn="l">
              <a:spcBef>
                <a:spcPts val="0"/>
              </a:spcBef>
              <a:spcAft>
                <a:spcPts val="0"/>
              </a:spcAft>
              <a:buNone/>
            </a:pPr>
            <a:r>
              <a:rPr lang="en-ID" sz="2100">
                <a:latin typeface="Calibri"/>
                <a:ea typeface="Calibri"/>
                <a:cs typeface="Calibri"/>
                <a:sym typeface="Calibri"/>
              </a:rPr>
              <a:t> 1.Conducting Energy audit at site &amp; Identification of opportunities / gaps. </a:t>
            </a:r>
            <a:endParaRPr sz="2100">
              <a:latin typeface="Calibri"/>
              <a:ea typeface="Calibri"/>
              <a:cs typeface="Calibri"/>
              <a:sym typeface="Calibri"/>
            </a:endParaRPr>
          </a:p>
          <a:p>
            <a:pPr indent="0" lvl="0" marL="0" rtl="0" algn="l">
              <a:spcBef>
                <a:spcPts val="0"/>
              </a:spcBef>
              <a:spcAft>
                <a:spcPts val="0"/>
              </a:spcAft>
              <a:buNone/>
            </a:pPr>
            <a:r>
              <a:t/>
            </a:r>
            <a:endParaRPr sz="2100">
              <a:latin typeface="Calibri"/>
              <a:ea typeface="Calibri"/>
              <a:cs typeface="Calibri"/>
              <a:sym typeface="Calibri"/>
            </a:endParaRPr>
          </a:p>
          <a:p>
            <a:pPr indent="0" lvl="0" marL="0" rtl="0" algn="l">
              <a:spcBef>
                <a:spcPts val="0"/>
              </a:spcBef>
              <a:spcAft>
                <a:spcPts val="0"/>
              </a:spcAft>
              <a:buNone/>
            </a:pPr>
            <a:r>
              <a:rPr lang="en-ID" sz="2100">
                <a:latin typeface="Calibri"/>
                <a:ea typeface="Calibri"/>
                <a:cs typeface="Calibri"/>
                <a:sym typeface="Calibri"/>
              </a:rPr>
              <a:t>2.Soft solutions to reduce energy consumption &amp; energy wastage. </a:t>
            </a:r>
            <a:endParaRPr sz="2100">
              <a:latin typeface="Calibri"/>
              <a:ea typeface="Calibri"/>
              <a:cs typeface="Calibri"/>
              <a:sym typeface="Calibri"/>
            </a:endParaRPr>
          </a:p>
          <a:p>
            <a:pPr indent="0" lvl="0" marL="0" rtl="0" algn="l">
              <a:spcBef>
                <a:spcPts val="0"/>
              </a:spcBef>
              <a:spcAft>
                <a:spcPts val="0"/>
              </a:spcAft>
              <a:buNone/>
            </a:pPr>
            <a:r>
              <a:t/>
            </a:r>
            <a:endParaRPr sz="2100">
              <a:latin typeface="Calibri"/>
              <a:ea typeface="Calibri"/>
              <a:cs typeface="Calibri"/>
              <a:sym typeface="Calibri"/>
            </a:endParaRPr>
          </a:p>
          <a:p>
            <a:pPr indent="0" lvl="0" marL="0" rtl="0" algn="l">
              <a:spcBef>
                <a:spcPts val="0"/>
              </a:spcBef>
              <a:spcAft>
                <a:spcPts val="0"/>
              </a:spcAft>
              <a:buNone/>
            </a:pPr>
            <a:r>
              <a:rPr lang="en-ID" sz="2100">
                <a:latin typeface="Calibri"/>
                <a:ea typeface="Calibri"/>
                <a:cs typeface="Calibri"/>
                <a:sym typeface="Calibri"/>
              </a:rPr>
              <a:t>3.Execution of actions through base projects to reduce energy consumption &amp; energy wastage. </a:t>
            </a:r>
            <a:endParaRPr sz="2100">
              <a:latin typeface="Calibri"/>
              <a:ea typeface="Calibri"/>
              <a:cs typeface="Calibri"/>
              <a:sym typeface="Calibri"/>
            </a:endParaRPr>
          </a:p>
          <a:p>
            <a:pPr indent="0" lvl="0" marL="0" rtl="0" algn="l">
              <a:spcBef>
                <a:spcPts val="0"/>
              </a:spcBef>
              <a:spcAft>
                <a:spcPts val="0"/>
              </a:spcAft>
              <a:buNone/>
            </a:pPr>
            <a:r>
              <a:t/>
            </a:r>
            <a:endParaRPr sz="2100">
              <a:latin typeface="Calibri"/>
              <a:ea typeface="Calibri"/>
              <a:cs typeface="Calibri"/>
              <a:sym typeface="Calibri"/>
            </a:endParaRPr>
          </a:p>
          <a:p>
            <a:pPr indent="0" lvl="0" marL="0" rtl="0" algn="l">
              <a:spcBef>
                <a:spcPts val="0"/>
              </a:spcBef>
              <a:spcAft>
                <a:spcPts val="0"/>
              </a:spcAft>
              <a:buNone/>
            </a:pPr>
            <a:r>
              <a:rPr lang="en-ID" sz="2100">
                <a:latin typeface="Calibri"/>
                <a:ea typeface="Calibri"/>
                <a:cs typeface="Calibri"/>
                <a:sym typeface="Calibri"/>
              </a:rPr>
              <a:t>4.Preparing energy report plant power consumption and tracking the improvement. </a:t>
            </a:r>
            <a:endParaRPr sz="2100">
              <a:latin typeface="Calibri"/>
              <a:ea typeface="Calibri"/>
              <a:cs typeface="Calibri"/>
              <a:sym typeface="Calibri"/>
            </a:endParaRPr>
          </a:p>
          <a:p>
            <a:pPr indent="0" lvl="0" marL="0" rtl="0" algn="l">
              <a:spcBef>
                <a:spcPts val="0"/>
              </a:spcBef>
              <a:spcAft>
                <a:spcPts val="0"/>
              </a:spcAft>
              <a:buNone/>
            </a:pPr>
            <a:r>
              <a:t/>
            </a:r>
            <a:endParaRPr sz="2100">
              <a:latin typeface="Calibri"/>
              <a:ea typeface="Calibri"/>
              <a:cs typeface="Calibri"/>
              <a:sym typeface="Calibri"/>
            </a:endParaRPr>
          </a:p>
          <a:p>
            <a:pPr indent="0" lvl="0" marL="0" rtl="0" algn="l">
              <a:spcBef>
                <a:spcPts val="0"/>
              </a:spcBef>
              <a:spcAft>
                <a:spcPts val="0"/>
              </a:spcAft>
              <a:buNone/>
            </a:pPr>
            <a:r>
              <a:rPr lang="en-ID" sz="2100">
                <a:latin typeface="Calibri"/>
                <a:ea typeface="Calibri"/>
                <a:cs typeface="Calibri"/>
                <a:sym typeface="Calibri"/>
              </a:rPr>
              <a:t>5.Creating awareness and energy improvement drive among plant team. </a:t>
            </a:r>
            <a:endParaRPr sz="2100">
              <a:latin typeface="Calibri"/>
              <a:ea typeface="Calibri"/>
              <a:cs typeface="Calibri"/>
              <a:sym typeface="Calibri"/>
            </a:endParaRPr>
          </a:p>
          <a:p>
            <a:pPr indent="0" lvl="0" marL="0" rtl="0" algn="l">
              <a:spcBef>
                <a:spcPts val="0"/>
              </a:spcBef>
              <a:spcAft>
                <a:spcPts val="0"/>
              </a:spcAft>
              <a:buNone/>
            </a:pPr>
            <a:r>
              <a:t/>
            </a:r>
            <a:endParaRPr sz="2100">
              <a:latin typeface="Calibri"/>
              <a:ea typeface="Calibri"/>
              <a:cs typeface="Calibri"/>
              <a:sym typeface="Calibri"/>
            </a:endParaRPr>
          </a:p>
          <a:p>
            <a:pPr indent="0" lvl="0" marL="0" rtl="0" algn="l">
              <a:spcBef>
                <a:spcPts val="0"/>
              </a:spcBef>
              <a:spcAft>
                <a:spcPts val="0"/>
              </a:spcAft>
              <a:buNone/>
            </a:pPr>
            <a:r>
              <a:rPr lang="en-ID" sz="2100">
                <a:latin typeface="Calibri"/>
                <a:ea typeface="Calibri"/>
                <a:cs typeface="Calibri"/>
                <a:sym typeface="Calibri"/>
              </a:rPr>
              <a:t>6. Preparing yearly energy report showing plan Vs actual on site energy improvement. </a:t>
            </a:r>
            <a:endParaRPr sz="2100">
              <a:latin typeface="Calibri"/>
              <a:ea typeface="Calibri"/>
              <a:cs typeface="Calibri"/>
              <a:sym typeface="Calibri"/>
            </a:endParaRPr>
          </a:p>
          <a:p>
            <a:pPr indent="0" lvl="0" marL="0" rtl="0" algn="l">
              <a:spcBef>
                <a:spcPts val="0"/>
              </a:spcBef>
              <a:spcAft>
                <a:spcPts val="0"/>
              </a:spcAft>
              <a:buNone/>
            </a:pPr>
            <a:r>
              <a:t/>
            </a:r>
            <a:endParaRPr sz="2100">
              <a:latin typeface="Calibri"/>
              <a:ea typeface="Calibri"/>
              <a:cs typeface="Calibri"/>
              <a:sym typeface="Calibri"/>
            </a:endParaRPr>
          </a:p>
          <a:p>
            <a:pPr indent="0" lvl="0" marL="0" rtl="0" algn="l">
              <a:spcBef>
                <a:spcPts val="0"/>
              </a:spcBef>
              <a:spcAft>
                <a:spcPts val="0"/>
              </a:spcAft>
              <a:buNone/>
            </a:pPr>
            <a:r>
              <a:rPr lang="en-ID" sz="2100">
                <a:latin typeface="Calibri"/>
                <a:ea typeface="Calibri"/>
                <a:cs typeface="Calibri"/>
                <a:sym typeface="Calibri"/>
              </a:rPr>
              <a:t>7.Identification of solution /improvement the energy conservation and implementations of the same. </a:t>
            </a:r>
            <a:endParaRPr sz="2100">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pic>
        <p:nvPicPr>
          <p:cNvPr id="144" name="Google Shape;144;gef45835323_1_175"/>
          <p:cNvPicPr preferRelativeResize="0"/>
          <p:nvPr/>
        </p:nvPicPr>
        <p:blipFill rotWithShape="1">
          <a:blip r:embed="rId3">
            <a:alphaModFix/>
          </a:blip>
          <a:srcRect b="0" l="0" r="0" t="0"/>
          <a:stretch/>
        </p:blipFill>
        <p:spPr>
          <a:xfrm rot="10800000">
            <a:off x="2843151" y="-285751"/>
            <a:ext cx="4695824" cy="5909876"/>
          </a:xfrm>
          <a:prstGeom prst="rect">
            <a:avLst/>
          </a:prstGeom>
          <a:noFill/>
          <a:ln>
            <a:noFill/>
          </a:ln>
        </p:spPr>
      </p:pic>
      <p:pic>
        <p:nvPicPr>
          <p:cNvPr id="145" name="Google Shape;145;gef45835323_1_175"/>
          <p:cNvPicPr preferRelativeResize="0"/>
          <p:nvPr/>
        </p:nvPicPr>
        <p:blipFill>
          <a:blip r:embed="rId4">
            <a:alphaModFix/>
          </a:blip>
          <a:stretch>
            <a:fillRect/>
          </a:stretch>
        </p:blipFill>
        <p:spPr>
          <a:xfrm>
            <a:off x="5256825" y="4593216"/>
            <a:ext cx="2306024" cy="4148042"/>
          </a:xfrm>
          <a:prstGeom prst="rect">
            <a:avLst/>
          </a:prstGeom>
          <a:noFill/>
          <a:ln>
            <a:noFill/>
          </a:ln>
        </p:spPr>
      </p:pic>
      <p:sp>
        <p:nvSpPr>
          <p:cNvPr id="146" name="Google Shape;146;gef45835323_1_175"/>
          <p:cNvSpPr txBox="1"/>
          <p:nvPr/>
        </p:nvSpPr>
        <p:spPr>
          <a:xfrm>
            <a:off x="733425" y="209550"/>
            <a:ext cx="3009900" cy="661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ID" sz="3100">
                <a:solidFill>
                  <a:srgbClr val="FF0000"/>
                </a:solidFill>
                <a:latin typeface="Calibri"/>
                <a:ea typeface="Calibri"/>
                <a:cs typeface="Calibri"/>
                <a:sym typeface="Calibri"/>
              </a:rPr>
              <a:t>OUR APPROACH</a:t>
            </a:r>
            <a:endParaRPr sz="3100">
              <a:solidFill>
                <a:srgbClr val="FF0000"/>
              </a:solidFill>
              <a:latin typeface="Calibri"/>
              <a:ea typeface="Calibri"/>
              <a:cs typeface="Calibri"/>
              <a:sym typeface="Calibri"/>
            </a:endParaRPr>
          </a:p>
        </p:txBody>
      </p:sp>
      <p:sp>
        <p:nvSpPr>
          <p:cNvPr id="147" name="Google Shape;147;gef45835323_1_175"/>
          <p:cNvSpPr/>
          <p:nvPr/>
        </p:nvSpPr>
        <p:spPr>
          <a:xfrm>
            <a:off x="2726162" y="4299440"/>
            <a:ext cx="2100000" cy="2100000"/>
          </a:xfrm>
          <a:prstGeom prst="donut">
            <a:avLst>
              <a:gd fmla="val 16067" name="adj"/>
            </a:avLst>
          </a:prstGeom>
          <a:solidFill>
            <a:srgbClr val="000000">
              <a:alpha val="10760"/>
            </a:srgbClr>
          </a:solidFill>
          <a:ln>
            <a:noFill/>
          </a:ln>
        </p:spPr>
        <p:txBody>
          <a:bodyPr anchorCtr="0" anchor="ctr" bIns="75575" lIns="75575" spcFirstLastPara="1" rIns="75575" wrap="square" tIns="75575">
            <a:noAutofit/>
          </a:bodyPr>
          <a:lstStyle/>
          <a:p>
            <a:pPr indent="0" lvl="0" marL="0" rtl="0" algn="l">
              <a:spcBef>
                <a:spcPts val="0"/>
              </a:spcBef>
              <a:spcAft>
                <a:spcPts val="0"/>
              </a:spcAft>
              <a:buNone/>
            </a:pPr>
            <a:r>
              <a:t/>
            </a:r>
            <a:endParaRPr/>
          </a:p>
        </p:txBody>
      </p:sp>
      <p:grpSp>
        <p:nvGrpSpPr>
          <p:cNvPr id="148" name="Google Shape;148;gef45835323_1_175"/>
          <p:cNvGrpSpPr/>
          <p:nvPr/>
        </p:nvGrpSpPr>
        <p:grpSpPr>
          <a:xfrm>
            <a:off x="1570910" y="4159102"/>
            <a:ext cx="1556186" cy="553558"/>
            <a:chOff x="1900218" y="996036"/>
            <a:chExt cx="1882407" cy="669600"/>
          </a:xfrm>
        </p:grpSpPr>
        <p:cxnSp>
          <p:nvCxnSpPr>
            <p:cNvPr id="149" name="Google Shape;149;gef45835323_1_175"/>
            <p:cNvCxnSpPr/>
            <p:nvPr/>
          </p:nvCxnSpPr>
          <p:spPr>
            <a:xfrm>
              <a:off x="3438525" y="1309350"/>
              <a:ext cx="344100" cy="344100"/>
            </a:xfrm>
            <a:prstGeom prst="straightConnector1">
              <a:avLst/>
            </a:prstGeom>
            <a:noFill/>
            <a:ln cap="flat" cmpd="sng" w="19050">
              <a:solidFill>
                <a:srgbClr val="0E9453"/>
              </a:solidFill>
              <a:prstDash val="solid"/>
              <a:round/>
              <a:headEnd len="med" w="med" type="oval"/>
              <a:tailEnd len="sm" w="sm" type="none"/>
            </a:ln>
          </p:spPr>
        </p:cxnSp>
        <p:sp>
          <p:nvSpPr>
            <p:cNvPr id="150" name="Google Shape;150;gef45835323_1_175"/>
            <p:cNvSpPr txBox="1"/>
            <p:nvPr/>
          </p:nvSpPr>
          <p:spPr>
            <a:xfrm>
              <a:off x="1900218" y="996036"/>
              <a:ext cx="1495200" cy="669600"/>
            </a:xfrm>
            <a:prstGeom prst="rect">
              <a:avLst/>
            </a:prstGeom>
            <a:noFill/>
            <a:ln>
              <a:noFill/>
            </a:ln>
          </p:spPr>
          <p:txBody>
            <a:bodyPr anchorCtr="0" anchor="t" bIns="75575" lIns="75575" spcFirstLastPara="1" rIns="75575" wrap="square" tIns="75575">
              <a:noAutofit/>
            </a:bodyPr>
            <a:lstStyle/>
            <a:p>
              <a:pPr indent="0" lvl="0" marL="0" rtl="0" algn="r">
                <a:lnSpc>
                  <a:spcPct val="115000"/>
                </a:lnSpc>
                <a:spcBef>
                  <a:spcPts val="0"/>
                </a:spcBef>
                <a:spcAft>
                  <a:spcPts val="0"/>
                </a:spcAft>
                <a:buNone/>
              </a:pPr>
              <a:r>
                <a:rPr lang="en-ID" sz="2000">
                  <a:latin typeface="Roboto"/>
                  <a:ea typeface="Roboto"/>
                  <a:cs typeface="Roboto"/>
                  <a:sym typeface="Roboto"/>
                </a:rPr>
                <a:t>MIS</a:t>
              </a:r>
              <a:endParaRPr b="1" sz="2000">
                <a:latin typeface="Roboto"/>
                <a:ea typeface="Roboto"/>
                <a:cs typeface="Roboto"/>
                <a:sym typeface="Roboto"/>
              </a:endParaRPr>
            </a:p>
          </p:txBody>
        </p:sp>
      </p:grpSp>
      <p:grpSp>
        <p:nvGrpSpPr>
          <p:cNvPr id="151" name="Google Shape;151;gef45835323_1_175"/>
          <p:cNvGrpSpPr/>
          <p:nvPr/>
        </p:nvGrpSpPr>
        <p:grpSpPr>
          <a:xfrm>
            <a:off x="1570910" y="5941683"/>
            <a:ext cx="1555215" cy="553558"/>
            <a:chOff x="1900218" y="3152297"/>
            <a:chExt cx="1881232" cy="669600"/>
          </a:xfrm>
        </p:grpSpPr>
        <p:cxnSp>
          <p:nvCxnSpPr>
            <p:cNvPr id="152" name="Google Shape;152;gef45835323_1_175"/>
            <p:cNvCxnSpPr/>
            <p:nvPr/>
          </p:nvCxnSpPr>
          <p:spPr>
            <a:xfrm flipH="1" rot="10800000">
              <a:off x="3436150" y="3214625"/>
              <a:ext cx="345300" cy="342900"/>
            </a:xfrm>
            <a:prstGeom prst="straightConnector1">
              <a:avLst/>
            </a:prstGeom>
            <a:noFill/>
            <a:ln cap="flat" cmpd="sng" w="19050">
              <a:solidFill>
                <a:srgbClr val="085631"/>
              </a:solidFill>
              <a:prstDash val="solid"/>
              <a:round/>
              <a:headEnd len="med" w="med" type="oval"/>
              <a:tailEnd len="sm" w="sm" type="none"/>
            </a:ln>
          </p:spPr>
        </p:cxnSp>
        <p:sp>
          <p:nvSpPr>
            <p:cNvPr id="153" name="Google Shape;153;gef45835323_1_175"/>
            <p:cNvSpPr txBox="1"/>
            <p:nvPr/>
          </p:nvSpPr>
          <p:spPr>
            <a:xfrm>
              <a:off x="1900218" y="3152297"/>
              <a:ext cx="1495200" cy="669600"/>
            </a:xfrm>
            <a:prstGeom prst="rect">
              <a:avLst/>
            </a:prstGeom>
            <a:noFill/>
            <a:ln>
              <a:noFill/>
            </a:ln>
          </p:spPr>
          <p:txBody>
            <a:bodyPr anchorCtr="0" anchor="t" bIns="75575" lIns="75575" spcFirstLastPara="1" rIns="75575" wrap="square" tIns="75575">
              <a:noAutofit/>
            </a:bodyPr>
            <a:lstStyle/>
            <a:p>
              <a:pPr indent="0" lvl="0" marL="0" rtl="0" algn="r">
                <a:lnSpc>
                  <a:spcPct val="115000"/>
                </a:lnSpc>
                <a:spcBef>
                  <a:spcPts val="0"/>
                </a:spcBef>
                <a:spcAft>
                  <a:spcPts val="0"/>
                </a:spcAft>
                <a:buNone/>
              </a:pPr>
              <a:r>
                <a:rPr lang="en-ID" sz="1900">
                  <a:latin typeface="Roboto"/>
                  <a:ea typeface="Roboto"/>
                  <a:cs typeface="Roboto"/>
                  <a:sym typeface="Roboto"/>
                </a:rPr>
                <a:t>PROCESS</a:t>
              </a:r>
              <a:endParaRPr b="1" sz="1900">
                <a:latin typeface="Roboto"/>
                <a:ea typeface="Roboto"/>
                <a:cs typeface="Roboto"/>
                <a:sym typeface="Roboto"/>
              </a:endParaRPr>
            </a:p>
          </p:txBody>
        </p:sp>
      </p:grpSp>
      <p:sp>
        <p:nvSpPr>
          <p:cNvPr id="154" name="Google Shape;154;gef45835323_1_175"/>
          <p:cNvSpPr/>
          <p:nvPr/>
        </p:nvSpPr>
        <p:spPr>
          <a:xfrm flipH="1" rot="-1800103">
            <a:off x="2667500" y="4233204"/>
            <a:ext cx="2224685" cy="2224685"/>
          </a:xfrm>
          <a:prstGeom prst="blockArc">
            <a:avLst>
              <a:gd fmla="val 14348563" name="adj1"/>
              <a:gd fmla="val 19872341" name="adj2"/>
              <a:gd fmla="val 9100" name="adj3"/>
            </a:avLst>
          </a:prstGeom>
          <a:solidFill>
            <a:srgbClr val="0E9453"/>
          </a:solidFill>
          <a:ln>
            <a:noFill/>
          </a:ln>
          <a:effectLst>
            <a:outerShdw blurRad="71438" rotWithShape="0" algn="bl" dir="5400000" dist="9525">
              <a:srgbClr val="000000">
                <a:alpha val="40000"/>
              </a:srgbClr>
            </a:outerShdw>
          </a:effectLst>
        </p:spPr>
        <p:txBody>
          <a:bodyPr anchorCtr="0" anchor="ctr" bIns="75575" lIns="75575" spcFirstLastPara="1" rIns="75575" wrap="square" tIns="75575">
            <a:noAutofit/>
          </a:bodyPr>
          <a:lstStyle/>
          <a:p>
            <a:pPr indent="0" lvl="0" marL="0" rtl="0" algn="l">
              <a:spcBef>
                <a:spcPts val="0"/>
              </a:spcBef>
              <a:spcAft>
                <a:spcPts val="0"/>
              </a:spcAft>
              <a:buNone/>
            </a:pPr>
            <a:r>
              <a:t/>
            </a:r>
            <a:endParaRPr/>
          </a:p>
        </p:txBody>
      </p:sp>
      <p:grpSp>
        <p:nvGrpSpPr>
          <p:cNvPr id="155" name="Google Shape;155;gef45835323_1_175"/>
          <p:cNvGrpSpPr/>
          <p:nvPr/>
        </p:nvGrpSpPr>
        <p:grpSpPr>
          <a:xfrm>
            <a:off x="4417409" y="5941683"/>
            <a:ext cx="1546199" cy="553558"/>
            <a:chOff x="5343425" y="3152297"/>
            <a:chExt cx="1870327" cy="669600"/>
          </a:xfrm>
        </p:grpSpPr>
        <p:cxnSp>
          <p:nvCxnSpPr>
            <p:cNvPr id="156" name="Google Shape;156;gef45835323_1_175"/>
            <p:cNvCxnSpPr/>
            <p:nvPr/>
          </p:nvCxnSpPr>
          <p:spPr>
            <a:xfrm rot="10800000">
              <a:off x="5343425" y="3214625"/>
              <a:ext cx="354900" cy="350100"/>
            </a:xfrm>
            <a:prstGeom prst="straightConnector1">
              <a:avLst/>
            </a:prstGeom>
            <a:noFill/>
            <a:ln cap="flat" cmpd="sng" w="19050">
              <a:solidFill>
                <a:srgbClr val="0E9453"/>
              </a:solidFill>
              <a:prstDash val="solid"/>
              <a:round/>
              <a:headEnd len="med" w="med" type="oval"/>
              <a:tailEnd len="sm" w="sm" type="none"/>
            </a:ln>
          </p:spPr>
        </p:cxnSp>
        <p:sp>
          <p:nvSpPr>
            <p:cNvPr id="157" name="Google Shape;157;gef45835323_1_175"/>
            <p:cNvSpPr txBox="1"/>
            <p:nvPr/>
          </p:nvSpPr>
          <p:spPr>
            <a:xfrm>
              <a:off x="5718552" y="3152297"/>
              <a:ext cx="1495200" cy="669600"/>
            </a:xfrm>
            <a:prstGeom prst="rect">
              <a:avLst/>
            </a:prstGeom>
            <a:noFill/>
            <a:ln>
              <a:noFill/>
            </a:ln>
          </p:spPr>
          <p:txBody>
            <a:bodyPr anchorCtr="0" anchor="t" bIns="75575" lIns="75575" spcFirstLastPara="1" rIns="75575" wrap="square" tIns="75575">
              <a:noAutofit/>
            </a:bodyPr>
            <a:lstStyle/>
            <a:p>
              <a:pPr indent="0" lvl="0" marL="0" rtl="0" algn="l">
                <a:lnSpc>
                  <a:spcPct val="115000"/>
                </a:lnSpc>
                <a:spcBef>
                  <a:spcPts val="0"/>
                </a:spcBef>
                <a:spcAft>
                  <a:spcPts val="0"/>
                </a:spcAft>
                <a:buNone/>
              </a:pPr>
              <a:r>
                <a:rPr lang="en-ID" sz="1900">
                  <a:latin typeface="Roboto"/>
                  <a:ea typeface="Roboto"/>
                  <a:cs typeface="Roboto"/>
                  <a:sym typeface="Roboto"/>
                </a:rPr>
                <a:t>SYSTEM</a:t>
              </a:r>
              <a:endParaRPr b="1" sz="1900">
                <a:latin typeface="Roboto"/>
                <a:ea typeface="Roboto"/>
                <a:cs typeface="Roboto"/>
                <a:sym typeface="Roboto"/>
              </a:endParaRPr>
            </a:p>
          </p:txBody>
        </p:sp>
      </p:grpSp>
      <p:grpSp>
        <p:nvGrpSpPr>
          <p:cNvPr id="158" name="Google Shape;158;gef45835323_1_175"/>
          <p:cNvGrpSpPr/>
          <p:nvPr/>
        </p:nvGrpSpPr>
        <p:grpSpPr>
          <a:xfrm>
            <a:off x="4418525" y="4159102"/>
            <a:ext cx="1545083" cy="553558"/>
            <a:chOff x="5344775" y="996036"/>
            <a:chExt cx="1868977" cy="669600"/>
          </a:xfrm>
        </p:grpSpPr>
        <p:cxnSp>
          <p:nvCxnSpPr>
            <p:cNvPr id="159" name="Google Shape;159;gef45835323_1_175"/>
            <p:cNvCxnSpPr/>
            <p:nvPr/>
          </p:nvCxnSpPr>
          <p:spPr>
            <a:xfrm flipH="1">
              <a:off x="5344775" y="1314450"/>
              <a:ext cx="336900" cy="339000"/>
            </a:xfrm>
            <a:prstGeom prst="straightConnector1">
              <a:avLst/>
            </a:prstGeom>
            <a:noFill/>
            <a:ln cap="flat" cmpd="sng" w="19050">
              <a:solidFill>
                <a:srgbClr val="085631"/>
              </a:solidFill>
              <a:prstDash val="solid"/>
              <a:round/>
              <a:headEnd len="med" w="med" type="oval"/>
              <a:tailEnd len="sm" w="sm" type="none"/>
            </a:ln>
          </p:spPr>
        </p:cxnSp>
        <p:sp>
          <p:nvSpPr>
            <p:cNvPr id="160" name="Google Shape;160;gef45835323_1_175"/>
            <p:cNvSpPr txBox="1"/>
            <p:nvPr/>
          </p:nvSpPr>
          <p:spPr>
            <a:xfrm>
              <a:off x="5718552" y="996036"/>
              <a:ext cx="1495200" cy="669600"/>
            </a:xfrm>
            <a:prstGeom prst="rect">
              <a:avLst/>
            </a:prstGeom>
            <a:noFill/>
            <a:ln>
              <a:noFill/>
            </a:ln>
          </p:spPr>
          <p:txBody>
            <a:bodyPr anchorCtr="0" anchor="t" bIns="75575" lIns="75575" spcFirstLastPara="1" rIns="75575" wrap="square" tIns="75575">
              <a:noAutofit/>
            </a:bodyPr>
            <a:lstStyle/>
            <a:p>
              <a:pPr indent="0" lvl="0" marL="0" rtl="0" algn="l">
                <a:lnSpc>
                  <a:spcPct val="115000"/>
                </a:lnSpc>
                <a:spcBef>
                  <a:spcPts val="0"/>
                </a:spcBef>
                <a:spcAft>
                  <a:spcPts val="0"/>
                </a:spcAft>
                <a:buNone/>
              </a:pPr>
              <a:r>
                <a:rPr lang="en-ID" sz="2000">
                  <a:latin typeface="Roboto"/>
                  <a:ea typeface="Roboto"/>
                  <a:cs typeface="Roboto"/>
                  <a:sym typeface="Roboto"/>
                </a:rPr>
                <a:t>PEOPLE</a:t>
              </a:r>
              <a:endParaRPr b="1" sz="2000">
                <a:latin typeface="Roboto"/>
                <a:ea typeface="Roboto"/>
                <a:cs typeface="Roboto"/>
                <a:sym typeface="Roboto"/>
              </a:endParaRPr>
            </a:p>
          </p:txBody>
        </p:sp>
      </p:grpSp>
      <p:sp>
        <p:nvSpPr>
          <p:cNvPr id="161" name="Google Shape;161;gef45835323_1_175"/>
          <p:cNvSpPr txBox="1"/>
          <p:nvPr/>
        </p:nvSpPr>
        <p:spPr>
          <a:xfrm>
            <a:off x="3179448" y="5035829"/>
            <a:ext cx="1193400" cy="664800"/>
          </a:xfrm>
          <a:prstGeom prst="rect">
            <a:avLst/>
          </a:prstGeom>
          <a:noFill/>
          <a:ln>
            <a:noFill/>
          </a:ln>
        </p:spPr>
        <p:txBody>
          <a:bodyPr anchorCtr="0" anchor="ctr" bIns="75575" lIns="75575" spcFirstLastPara="1" rIns="75575" wrap="square" tIns="75575">
            <a:noAutofit/>
          </a:bodyPr>
          <a:lstStyle/>
          <a:p>
            <a:pPr indent="0" lvl="0" marL="0" rtl="0" algn="ctr">
              <a:lnSpc>
                <a:spcPct val="115000"/>
              </a:lnSpc>
              <a:spcBef>
                <a:spcPts val="0"/>
              </a:spcBef>
              <a:spcAft>
                <a:spcPts val="0"/>
              </a:spcAft>
              <a:buNone/>
            </a:pPr>
            <a:r>
              <a:rPr b="1" lang="en-ID" sz="2000">
                <a:latin typeface="Roboto"/>
                <a:ea typeface="Roboto"/>
                <a:cs typeface="Roboto"/>
                <a:sym typeface="Roboto"/>
              </a:rPr>
              <a:t>CLIENT</a:t>
            </a:r>
            <a:endParaRPr sz="2000"/>
          </a:p>
        </p:txBody>
      </p:sp>
      <p:sp>
        <p:nvSpPr>
          <p:cNvPr id="162" name="Google Shape;162;gef45835323_1_175"/>
          <p:cNvSpPr/>
          <p:nvPr/>
        </p:nvSpPr>
        <p:spPr>
          <a:xfrm rot="1800103">
            <a:off x="2661939" y="4233879"/>
            <a:ext cx="2224685" cy="2224685"/>
          </a:xfrm>
          <a:prstGeom prst="blockArc">
            <a:avLst>
              <a:gd fmla="val 14545937" name="adj1"/>
              <a:gd fmla="val 19902139" name="adj2"/>
              <a:gd fmla="val 9115" name="adj3"/>
            </a:avLst>
          </a:prstGeom>
          <a:solidFill>
            <a:srgbClr val="085631"/>
          </a:solidFill>
          <a:ln>
            <a:noFill/>
          </a:ln>
          <a:effectLst>
            <a:outerShdw blurRad="71438" rotWithShape="0" algn="bl" dir="5400000" dist="9525">
              <a:srgbClr val="000000">
                <a:alpha val="40000"/>
              </a:srgbClr>
            </a:outerShdw>
          </a:effectLst>
        </p:spPr>
        <p:txBody>
          <a:bodyPr anchorCtr="0" anchor="ctr" bIns="75575" lIns="75575" spcFirstLastPara="1" rIns="75575" wrap="square" tIns="75575">
            <a:noAutofit/>
          </a:bodyPr>
          <a:lstStyle/>
          <a:p>
            <a:pPr indent="0" lvl="0" marL="0" rtl="0" algn="l">
              <a:spcBef>
                <a:spcPts val="0"/>
              </a:spcBef>
              <a:spcAft>
                <a:spcPts val="0"/>
              </a:spcAft>
              <a:buNone/>
            </a:pPr>
            <a:r>
              <a:t/>
            </a:r>
            <a:endParaRPr/>
          </a:p>
        </p:txBody>
      </p:sp>
      <p:sp>
        <p:nvSpPr>
          <p:cNvPr id="163" name="Google Shape;163;gef45835323_1_175"/>
          <p:cNvSpPr/>
          <p:nvPr/>
        </p:nvSpPr>
        <p:spPr>
          <a:xfrm rot="9000870">
            <a:off x="2657269" y="4233572"/>
            <a:ext cx="2223975" cy="2223975"/>
          </a:xfrm>
          <a:prstGeom prst="blockArc">
            <a:avLst>
              <a:gd fmla="val 18041678" name="adj1"/>
              <a:gd fmla="val 1798478" name="adj2"/>
              <a:gd fmla="val 9595" name="adj3"/>
            </a:avLst>
          </a:prstGeom>
          <a:solidFill>
            <a:srgbClr val="085631"/>
          </a:solidFill>
          <a:ln>
            <a:noFill/>
          </a:ln>
          <a:effectLst>
            <a:outerShdw blurRad="71438" rotWithShape="0" algn="bl" dist="9525">
              <a:srgbClr val="000000">
                <a:alpha val="40000"/>
              </a:srgbClr>
            </a:outerShdw>
          </a:effectLst>
        </p:spPr>
        <p:txBody>
          <a:bodyPr anchorCtr="0" anchor="ctr" bIns="75575" lIns="75575" spcFirstLastPara="1" rIns="75575" wrap="square" tIns="75575">
            <a:noAutofit/>
          </a:bodyPr>
          <a:lstStyle/>
          <a:p>
            <a:pPr indent="0" lvl="0" marL="0" rtl="0" algn="l">
              <a:spcBef>
                <a:spcPts val="0"/>
              </a:spcBef>
              <a:spcAft>
                <a:spcPts val="0"/>
              </a:spcAft>
              <a:buNone/>
            </a:pPr>
            <a:r>
              <a:t/>
            </a:r>
            <a:endParaRPr/>
          </a:p>
        </p:txBody>
      </p:sp>
      <p:sp>
        <p:nvSpPr>
          <p:cNvPr id="164" name="Google Shape;164;gef45835323_1_175"/>
          <p:cNvSpPr/>
          <p:nvPr/>
        </p:nvSpPr>
        <p:spPr>
          <a:xfrm flipH="1" rot="-9000870">
            <a:off x="2663403" y="4234192"/>
            <a:ext cx="2223975" cy="2223975"/>
          </a:xfrm>
          <a:prstGeom prst="blockArc">
            <a:avLst>
              <a:gd fmla="val 17967225" name="adj1"/>
              <a:gd fmla="val 1529547" name="adj2"/>
              <a:gd fmla="val 9279" name="adj3"/>
            </a:avLst>
          </a:prstGeom>
          <a:solidFill>
            <a:srgbClr val="0E9453"/>
          </a:solidFill>
          <a:ln>
            <a:noFill/>
          </a:ln>
          <a:effectLst>
            <a:outerShdw blurRad="71438" rotWithShape="0" algn="bl" dir="5400000" dist="9525">
              <a:srgbClr val="000000">
                <a:alpha val="40000"/>
              </a:srgbClr>
            </a:outerShdw>
          </a:effectLst>
        </p:spPr>
        <p:txBody>
          <a:bodyPr anchorCtr="0" anchor="ctr" bIns="75575" lIns="75575" spcFirstLastPara="1" rIns="75575" wrap="square" tIns="75575">
            <a:noAutofit/>
          </a:bodyPr>
          <a:lstStyle/>
          <a:p>
            <a:pPr indent="0" lvl="0" marL="0" rtl="0" algn="l">
              <a:spcBef>
                <a:spcPts val="0"/>
              </a:spcBef>
              <a:spcAft>
                <a:spcPts val="0"/>
              </a:spcAft>
              <a:buNone/>
            </a:pPr>
            <a:r>
              <a:t/>
            </a:r>
            <a:endParaRPr/>
          </a:p>
        </p:txBody>
      </p:sp>
      <p:sp>
        <p:nvSpPr>
          <p:cNvPr id="165" name="Google Shape;165;gef45835323_1_175"/>
          <p:cNvSpPr/>
          <p:nvPr/>
        </p:nvSpPr>
        <p:spPr>
          <a:xfrm rot="8100000">
            <a:off x="2617384" y="5201928"/>
            <a:ext cx="300379" cy="300379"/>
          </a:xfrm>
          <a:prstGeom prst="rtTriangle">
            <a:avLst/>
          </a:prstGeom>
          <a:solidFill>
            <a:srgbClr val="085631"/>
          </a:solidFill>
          <a:ln>
            <a:noFill/>
          </a:ln>
        </p:spPr>
        <p:txBody>
          <a:bodyPr anchorCtr="0" anchor="ctr" bIns="75575" lIns="75575" spcFirstLastPara="1" rIns="75575" wrap="square" tIns="75575">
            <a:noAutofit/>
          </a:bodyPr>
          <a:lstStyle/>
          <a:p>
            <a:pPr indent="0" lvl="0" marL="0" rtl="0" algn="l">
              <a:spcBef>
                <a:spcPts val="0"/>
              </a:spcBef>
              <a:spcAft>
                <a:spcPts val="0"/>
              </a:spcAft>
              <a:buNone/>
            </a:pPr>
            <a:r>
              <a:t/>
            </a:r>
            <a:endParaRPr/>
          </a:p>
        </p:txBody>
      </p:sp>
      <p:sp>
        <p:nvSpPr>
          <p:cNvPr id="166" name="Google Shape;166;gef45835323_1_175"/>
          <p:cNvSpPr/>
          <p:nvPr/>
        </p:nvSpPr>
        <p:spPr>
          <a:xfrm rot="-2700000">
            <a:off x="4628615" y="5196007"/>
            <a:ext cx="300379" cy="300379"/>
          </a:xfrm>
          <a:prstGeom prst="rtTriangle">
            <a:avLst/>
          </a:prstGeom>
          <a:solidFill>
            <a:srgbClr val="085631"/>
          </a:solidFill>
          <a:ln>
            <a:noFill/>
          </a:ln>
        </p:spPr>
        <p:txBody>
          <a:bodyPr anchorCtr="0" anchor="ctr" bIns="75575" lIns="75575" spcFirstLastPara="1" rIns="75575" wrap="square" tIns="75575">
            <a:noAutofit/>
          </a:bodyPr>
          <a:lstStyle/>
          <a:p>
            <a:pPr indent="0" lvl="0" marL="0" rtl="0" algn="l">
              <a:spcBef>
                <a:spcPts val="0"/>
              </a:spcBef>
              <a:spcAft>
                <a:spcPts val="0"/>
              </a:spcAft>
              <a:buNone/>
            </a:pPr>
            <a:r>
              <a:t/>
            </a:r>
            <a:endParaRPr/>
          </a:p>
        </p:txBody>
      </p:sp>
      <p:sp>
        <p:nvSpPr>
          <p:cNvPr id="167" name="Google Shape;167;gef45835323_1_175"/>
          <p:cNvSpPr/>
          <p:nvPr/>
        </p:nvSpPr>
        <p:spPr>
          <a:xfrm rot="2700000">
            <a:off x="3622710" y="6198745"/>
            <a:ext cx="300379" cy="300379"/>
          </a:xfrm>
          <a:prstGeom prst="rtTriangle">
            <a:avLst/>
          </a:prstGeom>
          <a:solidFill>
            <a:srgbClr val="0E9453"/>
          </a:solidFill>
          <a:ln>
            <a:noFill/>
          </a:ln>
        </p:spPr>
        <p:txBody>
          <a:bodyPr anchorCtr="0" anchor="ctr" bIns="75575" lIns="75575" spcFirstLastPara="1" rIns="75575" wrap="square" tIns="75575">
            <a:noAutofit/>
          </a:bodyPr>
          <a:lstStyle/>
          <a:p>
            <a:pPr indent="0" lvl="0" marL="0" rtl="0" algn="l">
              <a:spcBef>
                <a:spcPts val="0"/>
              </a:spcBef>
              <a:spcAft>
                <a:spcPts val="0"/>
              </a:spcAft>
              <a:buNone/>
            </a:pPr>
            <a:r>
              <a:t/>
            </a:r>
            <a:endParaRPr/>
          </a:p>
        </p:txBody>
      </p:sp>
      <p:sp>
        <p:nvSpPr>
          <p:cNvPr id="168" name="Google Shape;168;gef45835323_1_175"/>
          <p:cNvSpPr/>
          <p:nvPr/>
        </p:nvSpPr>
        <p:spPr>
          <a:xfrm rot="-8100000">
            <a:off x="3623282" y="4184902"/>
            <a:ext cx="300379" cy="300379"/>
          </a:xfrm>
          <a:prstGeom prst="rtTriangle">
            <a:avLst/>
          </a:prstGeom>
          <a:solidFill>
            <a:srgbClr val="0E9453"/>
          </a:solidFill>
          <a:ln>
            <a:noFill/>
          </a:ln>
        </p:spPr>
        <p:txBody>
          <a:bodyPr anchorCtr="0" anchor="ctr" bIns="75575" lIns="75575" spcFirstLastPara="1" rIns="75575" wrap="square" tIns="75575">
            <a:noAutofit/>
          </a:bodyPr>
          <a:lstStyle/>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pic>
        <p:nvPicPr>
          <p:cNvPr id="173" name="Google Shape;173;gef45835323_1_358"/>
          <p:cNvPicPr preferRelativeResize="0"/>
          <p:nvPr/>
        </p:nvPicPr>
        <p:blipFill rotWithShape="1">
          <a:blip r:embed="rId3">
            <a:alphaModFix/>
          </a:blip>
          <a:srcRect b="0" l="0" r="0" t="0"/>
          <a:stretch/>
        </p:blipFill>
        <p:spPr>
          <a:xfrm rot="10800000">
            <a:off x="2843151" y="-285751"/>
            <a:ext cx="4695824" cy="5909876"/>
          </a:xfrm>
          <a:prstGeom prst="rect">
            <a:avLst/>
          </a:prstGeom>
          <a:noFill/>
          <a:ln>
            <a:noFill/>
          </a:ln>
        </p:spPr>
      </p:pic>
      <p:pic>
        <p:nvPicPr>
          <p:cNvPr id="174" name="Google Shape;174;gef45835323_1_358"/>
          <p:cNvPicPr preferRelativeResize="0"/>
          <p:nvPr/>
        </p:nvPicPr>
        <p:blipFill>
          <a:blip r:embed="rId4">
            <a:alphaModFix/>
          </a:blip>
          <a:stretch>
            <a:fillRect/>
          </a:stretch>
        </p:blipFill>
        <p:spPr>
          <a:xfrm>
            <a:off x="5256825" y="4593216"/>
            <a:ext cx="2306024" cy="4148042"/>
          </a:xfrm>
          <a:prstGeom prst="rect">
            <a:avLst/>
          </a:prstGeom>
          <a:noFill/>
          <a:ln>
            <a:noFill/>
          </a:ln>
        </p:spPr>
      </p:pic>
      <p:sp>
        <p:nvSpPr>
          <p:cNvPr id="175" name="Google Shape;175;gef45835323_1_358"/>
          <p:cNvSpPr txBox="1"/>
          <p:nvPr/>
        </p:nvSpPr>
        <p:spPr>
          <a:xfrm>
            <a:off x="762000" y="1314450"/>
            <a:ext cx="5572200" cy="5649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ID" sz="2700">
                <a:solidFill>
                  <a:srgbClr val="FF0000"/>
                </a:solidFill>
                <a:latin typeface="Calibri"/>
                <a:ea typeface="Calibri"/>
                <a:cs typeface="Calibri"/>
                <a:sym typeface="Calibri"/>
              </a:rPr>
              <a:t>Specializations</a:t>
            </a:r>
            <a:endParaRPr sz="2700">
              <a:solidFill>
                <a:srgbClr val="FF0000"/>
              </a:solidFill>
              <a:latin typeface="Calibri"/>
              <a:ea typeface="Calibri"/>
              <a:cs typeface="Calibri"/>
              <a:sym typeface="Calibri"/>
            </a:endParaRPr>
          </a:p>
          <a:p>
            <a:pPr indent="0" lvl="0" marL="0" rtl="0" algn="l">
              <a:spcBef>
                <a:spcPts val="0"/>
              </a:spcBef>
              <a:spcAft>
                <a:spcPts val="0"/>
              </a:spcAft>
              <a:buNone/>
            </a:pPr>
            <a:r>
              <a:rPr lang="en-ID">
                <a:latin typeface="Calibri"/>
                <a:ea typeface="Calibri"/>
                <a:cs typeface="Calibri"/>
                <a:sym typeface="Calibri"/>
              </a:rPr>
              <a:t> </a:t>
            </a:r>
            <a:r>
              <a:rPr lang="en-ID" sz="1900">
                <a:latin typeface="Calibri"/>
                <a:ea typeface="Calibri"/>
                <a:cs typeface="Calibri"/>
                <a:sym typeface="Calibri"/>
              </a:rPr>
              <a:t>With our rich Experience persons in All Engineering cum boiler field Instant solutions for your instant needs </a:t>
            </a:r>
            <a:endParaRPr sz="1900">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a:p>
            <a:pPr indent="0" lvl="0" marL="0" rtl="0" algn="l">
              <a:spcBef>
                <a:spcPts val="0"/>
              </a:spcBef>
              <a:spcAft>
                <a:spcPts val="0"/>
              </a:spcAft>
              <a:buNone/>
            </a:pPr>
            <a:r>
              <a:rPr lang="en-ID" sz="2700">
                <a:solidFill>
                  <a:srgbClr val="FF0000"/>
                </a:solidFill>
                <a:latin typeface="Calibri"/>
                <a:ea typeface="Calibri"/>
                <a:cs typeface="Calibri"/>
                <a:sym typeface="Calibri"/>
              </a:rPr>
              <a:t>Our Working Strategy</a:t>
            </a:r>
            <a:endParaRPr sz="2700">
              <a:solidFill>
                <a:srgbClr val="FF0000"/>
              </a:solidFill>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a:p>
            <a:pPr indent="0" lvl="0" marL="0" rtl="0" algn="l">
              <a:spcBef>
                <a:spcPts val="0"/>
              </a:spcBef>
              <a:spcAft>
                <a:spcPts val="0"/>
              </a:spcAft>
              <a:buNone/>
            </a:pPr>
            <a:r>
              <a:rPr lang="en-ID" sz="2000">
                <a:latin typeface="Calibri"/>
                <a:ea typeface="Calibri"/>
                <a:cs typeface="Calibri"/>
                <a:sym typeface="Calibri"/>
              </a:rPr>
              <a:t> Based on our client as well as our Engineers visit report decision will take for necessary modification and repair for running the plant in Energy efficient. Based on Our client needs, resumes are short listed from our database according to company requirements. Candidates are tested on the basis of experience and attitude. After screening the right candidates are selected. </a:t>
            </a:r>
            <a:endParaRPr sz="2000">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2021-08-20T07:09:06Z</dcterms:created>
  <dc:creator>socceripoy socceripoy</dc:creator>
</cp:coreProperties>
</file>